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 id="2147483682" r:id="rId4"/>
  </p:sldMasterIdLst>
  <p:notesMasterIdLst>
    <p:notesMasterId r:id="rId7"/>
  </p:notesMasterIdLst>
  <p:sldIdLst>
    <p:sldId id="642" r:id="rId5"/>
    <p:sldId id="548" r:id="rId6"/>
    <p:sldId id="549" r:id="rId8"/>
    <p:sldId id="551" r:id="rId9"/>
    <p:sldId id="579" r:id="rId10"/>
    <p:sldId id="540" r:id="rId11"/>
    <p:sldId id="619" r:id="rId12"/>
    <p:sldId id="620" r:id="rId13"/>
    <p:sldId id="618" r:id="rId14"/>
    <p:sldId id="552" r:id="rId15"/>
    <p:sldId id="417" r:id="rId16"/>
    <p:sldId id="418" r:id="rId17"/>
    <p:sldId id="422" r:id="rId18"/>
    <p:sldId id="460" r:id="rId19"/>
    <p:sldId id="553" r:id="rId20"/>
    <p:sldId id="427" r:id="rId21"/>
    <p:sldId id="562" r:id="rId22"/>
    <p:sldId id="561" r:id="rId23"/>
    <p:sldId id="542" r:id="rId24"/>
    <p:sldId id="541" r:id="rId25"/>
    <p:sldId id="498" r:id="rId26"/>
    <p:sldId id="444" r:id="rId27"/>
    <p:sldId id="556" r:id="rId28"/>
    <p:sldId id="545" r:id="rId29"/>
    <p:sldId id="666"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0" clrIdx="0"/>
  <p:cmAuthor id="1" name="admin" initials="a" lastIdx="0" clrIdx="0"/>
  <p:cmAuthor id="2" name="作者" initials="A" lastIdx="0" clrIdx="1"/>
  <p:cmAuthor id="3" name="易" initials="易" lastIdx="0" clrIdx="2"/>
  <p:cmAuthor id="4" name="微软用户" initials="微" lastIdx="1" clrIdx="0"/>
  <p:cmAuthor id="5" name="新课标第一网" initials="新" lastIdx="2" clrIdx="0"/>
  <p:cmAuthor id="6" name="iwenping" initials="i" lastIdx="0" clrIdx="0"/>
  <p:cmAuthor id="7" name="1206988966@qq.com" initials="1" lastIdx="0" clrIdx="2"/>
  <p:cmAuthor id="8" name="姜伟光" initials="姜" lastIdx="0" clrIdx="0"/>
  <p:cmAuthor id="9" name="ming qiu" initials="m" lastIdx="0" clrIdx="1"/>
  <p:cmAuthor id="10" name="86136" initials="8" lastIdx="1" clrIdx="9"/>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93342" autoAdjust="0"/>
  </p:normalViewPr>
  <p:slideViewPr>
    <p:cSldViewPr snapToGrid="0">
      <p:cViewPr varScale="1">
        <p:scale>
          <a:sx n="63" d="100"/>
          <a:sy n="63" d="100"/>
        </p:scale>
        <p:origin x="-824" y="-64"/>
      </p:cViewPr>
      <p:guideLst>
        <p:guide orient="horz" pos="2237"/>
        <p:guide pos="38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396.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fld id="{F4FA7C5F-CA55-4FB6-A623-5727DCF70279}"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天朝上国，地大物博的中国成为英国口中的肥羊</a:t>
            </a:r>
            <a:endParaRPr lang="zh-CN" altLang="en-US" dirty="0"/>
          </a:p>
        </p:txBody>
      </p:sp>
      <p:sp>
        <p:nvSpPr>
          <p:cNvPr id="4" name="灯片编号占位符 3"/>
          <p:cNvSpPr>
            <a:spLocks noGrp="1"/>
          </p:cNvSpPr>
          <p:nvPr>
            <p:ph type="sldNum" sz="quarter" idx="10"/>
          </p:nvPr>
        </p:nvSpPr>
        <p:spPr/>
        <p:txBody>
          <a:bodyPr/>
          <a:lstStyle/>
          <a:p>
            <a:fld id="{67779277-CAB2-4BF6-98BC-44FE865B12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就一般而言，历史事件随着时光流逝而意义日减。鸦片战争是中国历史的转折，提出了中国必须近代化的历史使命。</a:t>
            </a:r>
            <a:endParaRPr lang="zh-CN" altLang="en-US" dirty="0" smtClean="0"/>
          </a:p>
          <a:p>
            <a:r>
              <a:rPr lang="zh-CN" altLang="en-US" dirty="0" smtClean="0"/>
              <a:t>                                    </a:t>
            </a:r>
            <a:r>
              <a:rPr lang="en-US" altLang="zh-CN" dirty="0" smtClean="0"/>
              <a:t>——</a:t>
            </a:r>
            <a:r>
              <a:rPr lang="zh-CN" altLang="en-US" dirty="0" smtClean="0"/>
              <a:t>茅海建</a:t>
            </a:r>
            <a:r>
              <a:rPr lang="en-US" altLang="zh-CN" dirty="0" smtClean="0"/>
              <a:t>《</a:t>
            </a:r>
            <a:r>
              <a:rPr lang="zh-CN" altLang="en-US" dirty="0" smtClean="0"/>
              <a:t>天朝的崩溃</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中国士大夫便逐渐了解以中国为中心的华夏中心主义的荒诞性。帝国的朝贡体系崩溃了，中国与世界的关系被迫纳入到新的等级性的现代国家主权体系之中。</a:t>
            </a:r>
            <a:endParaRPr lang="zh-CN" altLang="en-US" dirty="0" smtClean="0"/>
          </a:p>
          <a:p>
            <a:r>
              <a:rPr lang="zh-CN" altLang="en-US" dirty="0" smtClean="0"/>
              <a:t>                                  </a:t>
            </a:r>
            <a:r>
              <a:rPr lang="en-US" altLang="zh-CN" dirty="0" smtClean="0"/>
              <a:t>——</a:t>
            </a:r>
            <a:r>
              <a:rPr lang="zh-CN" altLang="en-US" dirty="0" smtClean="0"/>
              <a:t>摘编自许纪霖</a:t>
            </a:r>
            <a:r>
              <a:rPr lang="en-US" altLang="zh-CN" dirty="0" smtClean="0"/>
              <a:t>《</a:t>
            </a:r>
            <a:r>
              <a:rPr lang="zh-CN" altLang="en-US" dirty="0" smtClean="0"/>
              <a:t>家国天下</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1.jpeg"/><Relationship Id="rId2" Type="http://schemas.openxmlformats.org/officeDocument/2006/relationships/tags" Target="../tags/tag9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tags" Target="../tags/tag16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tags" Target="../tags/tag1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3.png"/><Relationship Id="rId5" Type="http://schemas.openxmlformats.org/officeDocument/2006/relationships/tags" Target="../tags/tag22.xml"/><Relationship Id="rId4" Type="http://schemas.openxmlformats.org/officeDocument/2006/relationships/image" Target="../media/image2.png"/><Relationship Id="rId3" Type="http://schemas.openxmlformats.org/officeDocument/2006/relationships/tags" Target="../tags/tag21.xml"/><Relationship Id="rId2" Type="http://schemas.openxmlformats.org/officeDocument/2006/relationships/tags" Target="../tags/tag20.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image" Target="../media/image1.jpeg"/><Relationship Id="rId2" Type="http://schemas.openxmlformats.org/officeDocument/2006/relationships/tags" Target="../tags/tag17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0" Type="http://schemas.openxmlformats.org/officeDocument/2006/relationships/tags" Target="../tags/tag19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image" Target="../media/image3.png"/><Relationship Id="rId5" Type="http://schemas.openxmlformats.org/officeDocument/2006/relationships/tags" Target="../tags/tag195.xml"/><Relationship Id="rId4" Type="http://schemas.openxmlformats.org/officeDocument/2006/relationships/image" Target="../media/image2.png"/><Relationship Id="rId3" Type="http://schemas.openxmlformats.org/officeDocument/2006/relationships/tags" Target="../tags/tag194.xml"/><Relationship Id="rId2" Type="http://schemas.openxmlformats.org/officeDocument/2006/relationships/tags" Target="../tags/tag193.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image" Target="../media/image1.jpeg"/><Relationship Id="rId2" Type="http://schemas.openxmlformats.org/officeDocument/2006/relationships/tags" Target="../tags/tag26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tags" Target="../tags/tag293.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0" Type="http://schemas.openxmlformats.org/officeDocument/2006/relationships/tags" Target="../tags/tag334.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7" name="图片 16"/>
          <p:cNvPicPr>
            <a:picLocks noChangeAspect="1"/>
          </p:cNvPicPr>
          <p:nvPr>
            <p:custDataLst>
              <p:tags r:id="rId2"/>
            </p:custDataLst>
          </p:nvPr>
        </p:nvPicPr>
        <p:blipFill>
          <a:blip r:embed="rId3"/>
          <a:stretch>
            <a:fillRect/>
          </a:stretch>
        </p:blipFill>
        <p:spPr>
          <a:xfrm>
            <a:off x="0" y="0"/>
            <a:ext cx="12192000" cy="6857239"/>
          </a:xfrm>
          <a:prstGeom prst="rect">
            <a:avLst/>
          </a:prstGeom>
        </p:spPr>
      </p:pic>
      <p:sp>
        <p:nvSpPr>
          <p:cNvPr id="7" name="标题 1"/>
          <p:cNvSpPr>
            <a:spLocks noGrp="1"/>
          </p:cNvSpPr>
          <p:nvPr>
            <p:ph type="ctrTitle" hasCustomPrompt="1"/>
            <p:custDataLst>
              <p:tags r:id="rId4"/>
            </p:custDataLst>
          </p:nvPr>
        </p:nvSpPr>
        <p:spPr>
          <a:xfrm>
            <a:off x="8512256" y="1112011"/>
            <a:ext cx="1308074" cy="5175250"/>
          </a:xfrm>
        </p:spPr>
        <p:txBody>
          <a:bodyPr vert="eaVert" lIns="90000" tIns="46800" rIns="90000" bIns="46800" anchor="ctr" anchorCtr="0">
            <a:normAutofit/>
          </a:bodyPr>
          <a:lstStyle>
            <a:lvl1pPr algn="dist">
              <a:defRPr sz="54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编辑标题</a:t>
            </a:r>
            <a:endParaRPr lang="zh-CN" altLang="en-US"/>
          </a:p>
        </p:txBody>
      </p:sp>
      <p:sp>
        <p:nvSpPr>
          <p:cNvPr id="8" name="副标题 2"/>
          <p:cNvSpPr>
            <a:spLocks noGrp="1"/>
          </p:cNvSpPr>
          <p:nvPr>
            <p:ph type="subTitle" idx="1" hasCustomPrompt="1"/>
            <p:custDataLst>
              <p:tags r:id="rId5"/>
            </p:custDataLst>
          </p:nvPr>
        </p:nvSpPr>
        <p:spPr>
          <a:xfrm>
            <a:off x="9904759" y="2959861"/>
            <a:ext cx="610841" cy="3327399"/>
          </a:xfrm>
        </p:spPr>
        <p:txBody>
          <a:bodyPr vert="eaVert" lIns="90000" tIns="46800" rIns="90000" bIns="46800" anchor="b" anchorCtr="0">
            <a:normAutofit/>
          </a:bodyPr>
          <a:lstStyle>
            <a:lvl1pPr marL="342900" indent="-342900" algn="r">
              <a:buFont typeface="Arial" panose="020B0604020202090204" pitchFamily="34" charset="0"/>
              <a:buChar char="•"/>
              <a:defRPr sz="20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9" name="日期占位符 3"/>
          <p:cNvSpPr>
            <a:spLocks noGrp="1"/>
          </p:cNvSpPr>
          <p:nvPr>
            <p:ph type="dt" sz="half" idx="10"/>
            <p:custDataLst>
              <p:tags r:id="rId6"/>
            </p:custDataLst>
          </p:nvPr>
        </p:nvSpPr>
        <p:spPr>
          <a:xfrm>
            <a:off x="838200" y="6356350"/>
            <a:ext cx="2743200" cy="365125"/>
          </a:xfrm>
        </p:spPr>
        <p:txBody>
          <a:bodyPr/>
          <a:lstStyle>
            <a:lvl1pPr>
              <a:defRPr baseline="0">
                <a:solidFill>
                  <a:schemeClr val="tx1">
                    <a:lumMod val="85000"/>
                    <a:lumOff val="15000"/>
                  </a:schemeClr>
                </a:solidFill>
                <a:latin typeface="Arial" panose="020B0604020202090204" pitchFamily="34" charset="0"/>
              </a:defRPr>
            </a:lvl1pPr>
          </a:lstStyle>
          <a:p>
            <a:fld id="{D997B5FA-0921-464F-AAE1-844C04324D75}" type="datetimeFigureOut">
              <a:rPr lang="zh-CN" altLang="en-US" smtClean="0"/>
            </a:fld>
            <a:endParaRPr lang="zh-CN" altLang="en-US"/>
          </a:p>
        </p:txBody>
      </p:sp>
      <p:sp>
        <p:nvSpPr>
          <p:cNvPr id="10" name="页脚占位符 4"/>
          <p:cNvSpPr>
            <a:spLocks noGrp="1"/>
          </p:cNvSpPr>
          <p:nvPr>
            <p:ph type="ftr" sz="quarter" idx="11"/>
            <p:custDataLst>
              <p:tags r:id="rId7"/>
            </p:custDataLst>
          </p:nvPr>
        </p:nvSpPr>
        <p:spPr>
          <a:xfrm>
            <a:off x="4038600" y="6356350"/>
            <a:ext cx="4114800" cy="365125"/>
          </a:xfrm>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11" name="灯片编号占位符 5"/>
          <p:cNvSpPr>
            <a:spLocks noGrp="1"/>
          </p:cNvSpPr>
          <p:nvPr>
            <p:ph type="sldNum" sz="quarter" idx="12"/>
            <p:custDataLst>
              <p:tags r:id="rId8"/>
            </p:custDataLst>
          </p:nvPr>
        </p:nvSpPr>
        <p:spPr>
          <a:xfrm>
            <a:off x="8610600" y="6356350"/>
            <a:ext cx="2743200" cy="365125"/>
          </a:xfrm>
        </p:spPr>
        <p:txBody>
          <a:bodyPr/>
          <a:lstStyle>
            <a:lvl1pPr>
              <a:defRPr baseline="0">
                <a:solidFill>
                  <a:schemeClr val="tx1">
                    <a:lumMod val="85000"/>
                    <a:lumOff val="15000"/>
                  </a:schemeClr>
                </a:solidFill>
                <a:latin typeface="Arial" panose="020B0604020202090204" pitchFamily="34" charset="0"/>
              </a:defRPr>
            </a:lvl1pPr>
          </a:lstStyle>
          <a:p>
            <a:fld id="{565CE74E-AB26-4998-AD42-012C4C1AD076}" type="slidenum">
              <a:rPr lang="zh-CN" altLang="en-US" smtClean="0"/>
            </a:fld>
            <a:endParaRPr lang="zh-CN" altLang="en-US"/>
          </a:p>
        </p:txBody>
      </p:sp>
      <p:grpSp>
        <p:nvGrpSpPr>
          <p:cNvPr id="15" name="组合 14"/>
          <p:cNvGrpSpPr/>
          <p:nvPr>
            <p:custDataLst>
              <p:tags r:id="rId9"/>
            </p:custDataLst>
          </p:nvPr>
        </p:nvGrpSpPr>
        <p:grpSpPr>
          <a:xfrm>
            <a:off x="11119425" y="364118"/>
            <a:ext cx="773569" cy="391049"/>
            <a:chOff x="831851" y="1143000"/>
            <a:chExt cx="2768600" cy="1262063"/>
          </a:xfrm>
          <a:solidFill>
            <a:schemeClr val="accent1"/>
          </a:solidFill>
        </p:grpSpPr>
        <p:sp>
          <p:nvSpPr>
            <p:cNvPr id="18"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0"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1"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5" name="矩形 14"/>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6" name="组合 15"/>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8"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grpSp>
      <p:sp>
        <p:nvSpPr>
          <p:cNvPr id="3" name="日期占位符 2"/>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3"/>
          <a:stretch>
            <a:fillRect/>
          </a:stretch>
        </p:blipFill>
        <p:spPr>
          <a:xfrm>
            <a:off x="0" y="380"/>
            <a:ext cx="12192000" cy="6857239"/>
          </a:xfrm>
          <a:prstGeom prst="rect">
            <a:avLst/>
          </a:prstGeom>
        </p:spPr>
      </p:pic>
      <p:grpSp>
        <p:nvGrpSpPr>
          <p:cNvPr id="8" name="组合 7"/>
          <p:cNvGrpSpPr/>
          <p:nvPr>
            <p:custDataLst>
              <p:tags r:id="rId4"/>
            </p:custDataLst>
          </p:nvPr>
        </p:nvGrpSpPr>
        <p:grpSpPr>
          <a:xfrm flipH="1">
            <a:off x="8108373" y="2732826"/>
            <a:ext cx="940138" cy="475251"/>
            <a:chOff x="831851" y="1143000"/>
            <a:chExt cx="2768600" cy="1262063"/>
          </a:xfrm>
          <a:solidFill>
            <a:schemeClr val="accent1"/>
          </a:solidFill>
        </p:grpSpPr>
        <p:sp>
          <p:nvSpPr>
            <p:cNvPr id="9"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0"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hasCustomPrompt="1"/>
            <p:custDataLst>
              <p:tags r:id="rId8"/>
            </p:custDataLst>
          </p:nvPr>
        </p:nvSpPr>
        <p:spPr>
          <a:xfrm>
            <a:off x="6096000" y="2565400"/>
            <a:ext cx="5441133" cy="1746828"/>
          </a:xfrm>
        </p:spPr>
        <p:txBody>
          <a:bodyPr anchor="b" anchorCtr="0">
            <a:normAutofit/>
          </a:bodyPr>
          <a:lstStyle>
            <a:lvl1pPr algn="r">
              <a:defRPr sz="72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编辑标题</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12"/>
            </p:custDataLst>
          </p:nvPr>
        </p:nvSpPr>
        <p:spPr>
          <a:xfrm>
            <a:off x="6101533" y="4454902"/>
            <a:ext cx="5435600" cy="1636713"/>
          </a:xfrm>
        </p:spPr>
        <p:txBody>
          <a:bodyPr/>
          <a:lstStyle>
            <a:lvl1pPr marL="0" indent="0" algn="r">
              <a:buNone/>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a:lvl2pPr>
          </a:lstStyle>
          <a:p>
            <a:pPr lvl="0"/>
            <a:r>
              <a:rPr lang="zh-CN" altLang="en-US"/>
              <a:t>单击此处编辑文本</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1227257" y="243228"/>
            <a:ext cx="773569" cy="391049"/>
            <a:chOff x="831851" y="1143000"/>
            <a:chExt cx="2768600" cy="1262063"/>
          </a:xfrm>
          <a:solidFill>
            <a:schemeClr val="accent1"/>
          </a:solidFill>
        </p:grpSpPr>
        <p:sp>
          <p:nvSpPr>
            <p:cNvPr id="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2735" y="304165"/>
            <a:ext cx="11606530" cy="62496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2" name="组合 11"/>
          <p:cNvGrpSpPr/>
          <p:nvPr>
            <p:custDataLst>
              <p:tags r:id="rId3"/>
            </p:custDataLst>
          </p:nvPr>
        </p:nvGrpSpPr>
        <p:grpSpPr>
          <a:xfrm>
            <a:off x="11310620" y="140970"/>
            <a:ext cx="773430" cy="391160"/>
            <a:chOff x="831851" y="1143000"/>
            <a:chExt cx="2768600" cy="1262063"/>
          </a:xfrm>
          <a:solidFill>
            <a:schemeClr val="accent1"/>
          </a:solidFill>
        </p:grpSpPr>
        <p:sp>
          <p:nvSpPr>
            <p:cNvPr id="13" name="Freeform 5"/>
            <p:cNvSpPr/>
            <p:nvPr>
              <p:custDataLst>
                <p:tags r:id="rId4"/>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4" name="Freeform 6"/>
            <p:cNvSpPr/>
            <p:nvPr>
              <p:custDataLst>
                <p:tags r:id="rId5"/>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7"/>
            <p:cNvSpPr/>
            <p:nvPr>
              <p:custDataLst>
                <p:tags r:id="rId6"/>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12700" y="0"/>
            <a:ext cx="4823460" cy="6866255"/>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3" name="组合 12"/>
          <p:cNvGrpSpPr/>
          <p:nvPr>
            <p:custDataLst>
              <p:tags r:id="rId9"/>
            </p:custDataLst>
          </p:nvPr>
        </p:nvGrpSpPr>
        <p:grpSpPr>
          <a:xfrm>
            <a:off x="196415" y="140740"/>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4" name="组合 13"/>
          <p:cNvGrpSpPr/>
          <p:nvPr>
            <p:custDataLst>
              <p:tags r:id="rId9"/>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grpSp>
        <p:nvGrpSpPr>
          <p:cNvPr id="13" name="组合 12"/>
          <p:cNvGrpSpPr/>
          <p:nvPr>
            <p:custDataLst>
              <p:tags r:id="rId9"/>
            </p:custDataLst>
          </p:nvPr>
        </p:nvGrpSpPr>
        <p:grpSpPr>
          <a:xfrm>
            <a:off x="11310600" y="141035"/>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0" anchor="b">
            <a:normAutofit/>
          </a:bodyPr>
          <a:lstStyle>
            <a:lvl1pPr algn="ctr">
              <a:defRPr sz="60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0" rIns="90000" bIns="46800"/>
          <a:lstStyle>
            <a:lvl1pPr algn="ct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random/>
    <p:sndAc>
      <p:stSnd>
        <p:snd r:embed="rId2" name="微信消息.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1310600" y="141035"/>
            <a:ext cx="773569" cy="391049"/>
            <a:chOff x="831851" y="1143000"/>
            <a:chExt cx="2768600" cy="1262063"/>
          </a:xfrm>
          <a:solidFill>
            <a:schemeClr val="accent1"/>
          </a:solidFill>
        </p:grpSpPr>
        <p:sp>
          <p:nvSpPr>
            <p:cNvPr id="10"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2"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0800" tIns="39600" rIns="75600" bIns="396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0B71B1E-3E58-4F67-A623-AB63C79F42B4}"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CC311100-25BC-4CEC-8D45-BBC5889010B7}"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693413D-1077-4DC9-BE94-AE7560CF5AD3}"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F2B2123-D369-4983-A02A-2ACD8A72F7ED}"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AD919E1-82C5-49E1-B521-5FD46E190C0C}"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2D347DB-25E7-4D8C-AA66-792ACDF24583}"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820C202-12FE-4267-B9AE-0D05B2F139EC}"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A65717B-332C-47CD-A4D3-A5620549575C}"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B93B4A1-4CEC-4CE1-A96F-EEA9EB08E314}" type="datetimeFigureOut">
              <a:rPr lang="zh-CN" altLang="en-US">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2107ACA4-AD0A-41BD-A569-6297F796382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4A349E2-FB02-4A85-AE79-BAEBA65DEFC6}" type="datetimeFigureOut">
              <a:rPr lang="zh-CN" altLang="en-US">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C664F87-A80F-4141-AF71-55F7E69A6AC8}"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375C957-E959-47D7-A674-E4434E284917}" type="datetimeFigureOut">
              <a:rPr lang="zh-CN" altLang="en-US">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06C961B0-D46E-4DA5-9AC3-B237D79437A3}"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1FEB6628-9F2E-425C-AD43-2F8508D6F46C}"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495A669-D0B7-47A0-BE72-F1552106DBA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0DC2BBC1-6344-4C1C-8FA6-C38BC50260A3}"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AD1B81D-44E9-4CB1-A6E7-701A49947F29}"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32BE2EF-C6B9-4E01-955E-24D7CC981A1A}"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83FF370-100E-4960-AFD2-30EF61A60C8C}"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5363324" y="1356853"/>
            <a:ext cx="1697221" cy="3217058"/>
            <a:chOff x="5363324" y="1356853"/>
            <a:chExt cx="1697221" cy="3217058"/>
          </a:xfrm>
        </p:grpSpPr>
        <p:pic>
          <p:nvPicPr>
            <p:cNvPr id="8" name="图片 7"/>
            <p:cNvPicPr>
              <a:picLocks noChangeAspect="1"/>
            </p:cNvPicPr>
            <p:nvPr>
              <p:custDataLst>
                <p:tags r:id="rId3"/>
              </p:custDataLst>
            </p:nvPr>
          </p:nvPicPr>
          <p:blipFill>
            <a:blip r:embed="rId4"/>
            <a:stretch>
              <a:fillRect/>
            </a:stretch>
          </p:blipFill>
          <p:spPr>
            <a:xfrm>
              <a:off x="5363324" y="1356853"/>
              <a:ext cx="1673852" cy="3217058"/>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614211" y="3210819"/>
              <a:ext cx="446334" cy="855536"/>
            </a:xfrm>
            <a:prstGeom prst="rect">
              <a:avLst/>
            </a:prstGeom>
          </p:spPr>
        </p:pic>
      </p:grpSp>
      <p:sp>
        <p:nvSpPr>
          <p:cNvPr id="2" name="标题 1"/>
          <p:cNvSpPr>
            <a:spLocks noGrp="1"/>
          </p:cNvSpPr>
          <p:nvPr>
            <p:ph type="title"/>
            <p:custDataLst>
              <p:tags r:id="rId7"/>
            </p:custDataLst>
          </p:nvPr>
        </p:nvSpPr>
        <p:spPr>
          <a:xfrm>
            <a:off x="831850" y="4062846"/>
            <a:ext cx="10515600" cy="1424420"/>
          </a:xfrm>
        </p:spPr>
        <p:txBody>
          <a:bodyPr anchor="b">
            <a:normAutofit/>
          </a:bodyPr>
          <a:lstStyle>
            <a:lvl1pPr algn="ctr">
              <a:defRPr sz="44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8"/>
            </p:custDataLst>
          </p:nvPr>
        </p:nvSpPr>
        <p:spPr>
          <a:xfrm>
            <a:off x="831850" y="5531839"/>
            <a:ext cx="10515600" cy="661144"/>
          </a:xfrm>
        </p:spPr>
        <p:txBody>
          <a:bodyPr>
            <a:normAutofit/>
          </a:bodyPr>
          <a:lstStyle>
            <a:lvl1pPr marL="0" indent="0" algn="ctr">
              <a:buNone/>
              <a:defRPr sz="18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B26D7B5-F8F4-4EB6-B28D-2A6163B1F883}"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C2E6C5D6-D7AD-4A8A-99C4-1272D7DBECCD}"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5" name="灯片编号占位符 4"/>
          <p:cNvSpPr>
            <a:spLocks noGrp="1"/>
          </p:cNvSpPr>
          <p:nvPr>
            <p:ph type="sldNum" sz="quarter" idx="12"/>
          </p:nvPr>
        </p:nvSpPr>
        <p:spPr/>
        <p:txBody>
          <a:bodyPr/>
          <a:lstStyle>
            <a:lvl1pPr>
              <a:defRPr/>
            </a:lvl1pPr>
          </a:lstStyle>
          <a:p>
            <a:pPr>
              <a:defRPr/>
            </a:pPr>
            <a:fld id="{5965AF75-ADCE-4FB5-8E57-5FB1E3B11BE1}"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7" name="图片 16"/>
          <p:cNvPicPr>
            <a:picLocks noChangeAspect="1"/>
          </p:cNvPicPr>
          <p:nvPr>
            <p:custDataLst>
              <p:tags r:id="rId2"/>
            </p:custDataLst>
          </p:nvPr>
        </p:nvPicPr>
        <p:blipFill>
          <a:blip r:embed="rId3"/>
          <a:stretch>
            <a:fillRect/>
          </a:stretch>
        </p:blipFill>
        <p:spPr>
          <a:xfrm>
            <a:off x="0" y="0"/>
            <a:ext cx="12192000" cy="6857239"/>
          </a:xfrm>
          <a:prstGeom prst="rect">
            <a:avLst/>
          </a:prstGeom>
        </p:spPr>
      </p:pic>
      <p:sp>
        <p:nvSpPr>
          <p:cNvPr id="7" name="标题 1"/>
          <p:cNvSpPr>
            <a:spLocks noGrp="1"/>
          </p:cNvSpPr>
          <p:nvPr>
            <p:ph type="ctrTitle" hasCustomPrompt="1"/>
            <p:custDataLst>
              <p:tags r:id="rId4"/>
            </p:custDataLst>
          </p:nvPr>
        </p:nvSpPr>
        <p:spPr>
          <a:xfrm>
            <a:off x="8512256" y="1112011"/>
            <a:ext cx="1308074" cy="5175250"/>
          </a:xfrm>
        </p:spPr>
        <p:txBody>
          <a:bodyPr vert="eaVert" lIns="90000" tIns="46800" rIns="90000" bIns="46800" anchor="ctr" anchorCtr="0">
            <a:normAutofit/>
          </a:bodyPr>
          <a:lstStyle>
            <a:lvl1pPr algn="dist">
              <a:defRPr sz="54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编辑标题</a:t>
            </a:r>
            <a:endParaRPr lang="zh-CN" altLang="en-US"/>
          </a:p>
        </p:txBody>
      </p:sp>
      <p:sp>
        <p:nvSpPr>
          <p:cNvPr id="8" name="副标题 2"/>
          <p:cNvSpPr>
            <a:spLocks noGrp="1"/>
          </p:cNvSpPr>
          <p:nvPr>
            <p:ph type="subTitle" idx="1" hasCustomPrompt="1"/>
            <p:custDataLst>
              <p:tags r:id="rId5"/>
            </p:custDataLst>
          </p:nvPr>
        </p:nvSpPr>
        <p:spPr>
          <a:xfrm>
            <a:off x="9904759" y="2959861"/>
            <a:ext cx="610841" cy="3327399"/>
          </a:xfrm>
        </p:spPr>
        <p:txBody>
          <a:bodyPr vert="eaVert" lIns="90000" tIns="46800" rIns="90000" bIns="46800" anchor="b" anchorCtr="0">
            <a:normAutofit/>
          </a:bodyPr>
          <a:lstStyle>
            <a:lvl1pPr marL="342900" indent="-342900" algn="r">
              <a:buFont typeface="Arial" panose="020B0604020202090204" pitchFamily="34" charset="0"/>
              <a:buChar char="•"/>
              <a:defRPr sz="200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9" name="日期占位符 3"/>
          <p:cNvSpPr>
            <a:spLocks noGrp="1"/>
          </p:cNvSpPr>
          <p:nvPr>
            <p:ph type="dt" sz="half" idx="10"/>
            <p:custDataLst>
              <p:tags r:id="rId6"/>
            </p:custDataLst>
          </p:nvPr>
        </p:nvSpPr>
        <p:spPr>
          <a:xfrm>
            <a:off x="838200" y="6356350"/>
            <a:ext cx="2743200" cy="365125"/>
          </a:xfrm>
        </p:spPr>
        <p:txBody>
          <a:bodyPr/>
          <a:lstStyle>
            <a:lvl1pPr>
              <a:defRPr baseline="0">
                <a:solidFill>
                  <a:schemeClr val="tx1">
                    <a:lumMod val="85000"/>
                    <a:lumOff val="15000"/>
                  </a:schemeClr>
                </a:solidFill>
                <a:latin typeface="Arial" panose="020B0604020202090204" pitchFamily="34" charset="0"/>
              </a:defRPr>
            </a:lvl1pPr>
          </a:lstStyle>
          <a:p>
            <a:fld id="{D997B5FA-0921-464F-AAE1-844C04324D75}" type="datetimeFigureOut">
              <a:rPr lang="zh-CN" altLang="en-US" smtClean="0"/>
            </a:fld>
            <a:endParaRPr lang="zh-CN" altLang="en-US"/>
          </a:p>
        </p:txBody>
      </p:sp>
      <p:sp>
        <p:nvSpPr>
          <p:cNvPr id="10" name="页脚占位符 4"/>
          <p:cNvSpPr>
            <a:spLocks noGrp="1"/>
          </p:cNvSpPr>
          <p:nvPr>
            <p:ph type="ftr" sz="quarter" idx="11"/>
            <p:custDataLst>
              <p:tags r:id="rId7"/>
            </p:custDataLst>
          </p:nvPr>
        </p:nvSpPr>
        <p:spPr>
          <a:xfrm>
            <a:off x="4038600" y="6356350"/>
            <a:ext cx="4114800" cy="365125"/>
          </a:xfrm>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11" name="灯片编号占位符 5"/>
          <p:cNvSpPr>
            <a:spLocks noGrp="1"/>
          </p:cNvSpPr>
          <p:nvPr>
            <p:ph type="sldNum" sz="quarter" idx="12"/>
            <p:custDataLst>
              <p:tags r:id="rId8"/>
            </p:custDataLst>
          </p:nvPr>
        </p:nvSpPr>
        <p:spPr>
          <a:xfrm>
            <a:off x="8610600" y="6356350"/>
            <a:ext cx="2743200" cy="365125"/>
          </a:xfrm>
        </p:spPr>
        <p:txBody>
          <a:bodyPr/>
          <a:lstStyle>
            <a:lvl1pPr>
              <a:defRPr baseline="0">
                <a:solidFill>
                  <a:schemeClr val="tx1">
                    <a:lumMod val="85000"/>
                    <a:lumOff val="15000"/>
                  </a:schemeClr>
                </a:solidFill>
                <a:latin typeface="Arial" panose="020B0604020202090204" pitchFamily="34" charset="0"/>
              </a:defRPr>
            </a:lvl1pPr>
          </a:lstStyle>
          <a:p>
            <a:fld id="{565CE74E-AB26-4998-AD42-012C4C1AD076}" type="slidenum">
              <a:rPr lang="zh-CN" altLang="en-US" smtClean="0"/>
            </a:fld>
            <a:endParaRPr lang="zh-CN" altLang="en-US"/>
          </a:p>
        </p:txBody>
      </p:sp>
      <p:grpSp>
        <p:nvGrpSpPr>
          <p:cNvPr id="15" name="组合 14"/>
          <p:cNvGrpSpPr/>
          <p:nvPr>
            <p:custDataLst>
              <p:tags r:id="rId9"/>
            </p:custDataLst>
          </p:nvPr>
        </p:nvGrpSpPr>
        <p:grpSpPr>
          <a:xfrm>
            <a:off x="11119425" y="364118"/>
            <a:ext cx="773569" cy="391049"/>
            <a:chOff x="831851" y="1143000"/>
            <a:chExt cx="2768600" cy="1262063"/>
          </a:xfrm>
          <a:solidFill>
            <a:schemeClr val="accent1"/>
          </a:solidFill>
        </p:grpSpPr>
        <p:sp>
          <p:nvSpPr>
            <p:cNvPr id="18"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0"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1"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1310600" y="141035"/>
            <a:ext cx="773569" cy="391049"/>
            <a:chOff x="831851" y="1143000"/>
            <a:chExt cx="2768600" cy="1262063"/>
          </a:xfrm>
          <a:solidFill>
            <a:schemeClr val="accent1"/>
          </a:solidFill>
        </p:grpSpPr>
        <p:sp>
          <p:nvSpPr>
            <p:cNvPr id="10"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2"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0800" tIns="39600" rIns="75600" bIns="396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5363324" y="1356853"/>
            <a:ext cx="1697221" cy="3217058"/>
            <a:chOff x="5363324" y="1356853"/>
            <a:chExt cx="1697221" cy="3217058"/>
          </a:xfrm>
        </p:grpSpPr>
        <p:pic>
          <p:nvPicPr>
            <p:cNvPr id="8" name="图片 7"/>
            <p:cNvPicPr>
              <a:picLocks noChangeAspect="1"/>
            </p:cNvPicPr>
            <p:nvPr>
              <p:custDataLst>
                <p:tags r:id="rId3"/>
              </p:custDataLst>
            </p:nvPr>
          </p:nvPicPr>
          <p:blipFill>
            <a:blip r:embed="rId4"/>
            <a:stretch>
              <a:fillRect/>
            </a:stretch>
          </p:blipFill>
          <p:spPr>
            <a:xfrm>
              <a:off x="5363324" y="1356853"/>
              <a:ext cx="1673852" cy="3217058"/>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614211" y="3210819"/>
              <a:ext cx="446334" cy="855536"/>
            </a:xfrm>
            <a:prstGeom prst="rect">
              <a:avLst/>
            </a:prstGeom>
          </p:spPr>
        </p:pic>
      </p:grpSp>
      <p:sp>
        <p:nvSpPr>
          <p:cNvPr id="2" name="标题 1"/>
          <p:cNvSpPr>
            <a:spLocks noGrp="1"/>
          </p:cNvSpPr>
          <p:nvPr>
            <p:ph type="title"/>
            <p:custDataLst>
              <p:tags r:id="rId7"/>
            </p:custDataLst>
          </p:nvPr>
        </p:nvSpPr>
        <p:spPr>
          <a:xfrm>
            <a:off x="831850" y="4062846"/>
            <a:ext cx="10515600" cy="1424420"/>
          </a:xfrm>
        </p:spPr>
        <p:txBody>
          <a:bodyPr anchor="b">
            <a:normAutofit/>
          </a:bodyPr>
          <a:lstStyle>
            <a:lvl1pPr algn="ctr">
              <a:defRPr sz="44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8"/>
            </p:custDataLst>
          </p:nvPr>
        </p:nvSpPr>
        <p:spPr>
          <a:xfrm>
            <a:off x="831850" y="5531839"/>
            <a:ext cx="10515600" cy="661144"/>
          </a:xfrm>
        </p:spPr>
        <p:txBody>
          <a:bodyPr>
            <a:normAutofit/>
          </a:bodyPr>
          <a:lstStyle>
            <a:lvl1pPr marL="0" indent="0" algn="ctr">
              <a:buNone/>
              <a:defRPr sz="18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defRPr sz="1600" baseline="0">
                <a:solidFill>
                  <a:schemeClr val="tx1">
                    <a:lumMod val="75000"/>
                    <a:lumOff val="25000"/>
                  </a:schemeClr>
                </a:solidFill>
                <a:latin typeface="Arial" panose="020B0604020202090204" pitchFamily="34" charset="0"/>
                <a:ea typeface="隶书" panose="02010509060101010101" pitchFamily="49" charset="-122"/>
              </a:defRPr>
            </a:lvl1pPr>
            <a:lvl2pPr>
              <a:defRPr sz="1600" baseline="0">
                <a:solidFill>
                  <a:schemeClr val="tx1">
                    <a:lumMod val="75000"/>
                    <a:lumOff val="25000"/>
                  </a:schemeClr>
                </a:solidFill>
                <a:latin typeface="Arial" panose="020B0604020202090204" pitchFamily="34" charset="0"/>
                <a:ea typeface="隶书" panose="02010509060101010101" pitchFamily="49" charset="-122"/>
              </a:defRPr>
            </a:lvl2pPr>
            <a:lvl3pPr>
              <a:defRPr sz="1600" baseline="0">
                <a:solidFill>
                  <a:schemeClr val="tx1">
                    <a:lumMod val="75000"/>
                    <a:lumOff val="25000"/>
                  </a:schemeClr>
                </a:solidFill>
                <a:latin typeface="Arial" panose="020B0604020202090204" pitchFamily="34" charset="0"/>
                <a:ea typeface="隶书" panose="02010509060101010101" pitchFamily="49" charset="-122"/>
              </a:defRPr>
            </a:lvl3pPr>
            <a:lvl4pPr>
              <a:defRPr sz="1600" baseline="0">
                <a:solidFill>
                  <a:schemeClr val="tx1">
                    <a:lumMod val="75000"/>
                    <a:lumOff val="25000"/>
                  </a:schemeClr>
                </a:solidFill>
                <a:latin typeface="Arial" panose="020B0604020202090204" pitchFamily="34" charset="0"/>
                <a:ea typeface="隶书" panose="02010509060101010101" pitchFamily="49" charset="-122"/>
              </a:defRPr>
            </a:lvl4pPr>
            <a:lvl5pPr>
              <a:defRPr sz="1600" baseline="0">
                <a:solidFill>
                  <a:schemeClr val="tx1">
                    <a:lumMod val="75000"/>
                    <a:lumOff val="2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9"/>
            </p:custDataLst>
          </p:nvPr>
        </p:nvSpPr>
        <p:spPr/>
        <p:txBody>
          <a:bodyPr/>
          <a:lstStyle>
            <a:lvl1pPr>
              <a:defRPr baseline="0">
                <a:latin typeface="Arial" panose="020B060402020209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Arial" panose="020B060402020209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8"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90204" pitchFamily="34" charset="0"/>
              <a:buNone/>
              <a:defRPr kumimoji="0" lang="zh-CN" altLang="en-US" sz="2000" b="0"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11310600" y="141035"/>
            <a:ext cx="773569" cy="391049"/>
            <a:chOff x="831851" y="1143000"/>
            <a:chExt cx="2768600" cy="1262063"/>
          </a:xfrm>
          <a:solidFill>
            <a:schemeClr val="accent1"/>
          </a:solidFill>
        </p:grpSpPr>
        <p:sp>
          <p:nvSpPr>
            <p:cNvPr id="13"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atin typeface="Arial" panose="020B0604020202090204" pitchFamily="34"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atin typeface="Arial" panose="020B0604020202090204" pitchFamily="34"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defRPr sz="1600" baseline="0">
                <a:solidFill>
                  <a:schemeClr val="tx1">
                    <a:lumMod val="75000"/>
                    <a:lumOff val="25000"/>
                  </a:schemeClr>
                </a:solidFill>
                <a:latin typeface="Arial" panose="020B0604020202090204" pitchFamily="34" charset="0"/>
                <a:ea typeface="隶书" panose="02010509060101010101" pitchFamily="49" charset="-122"/>
              </a:defRPr>
            </a:lvl1pPr>
            <a:lvl2pPr>
              <a:defRPr sz="1600" baseline="0">
                <a:solidFill>
                  <a:schemeClr val="tx1">
                    <a:lumMod val="75000"/>
                    <a:lumOff val="25000"/>
                  </a:schemeClr>
                </a:solidFill>
                <a:latin typeface="Arial" panose="020B0604020202090204" pitchFamily="34" charset="0"/>
                <a:ea typeface="隶书" panose="02010509060101010101" pitchFamily="49" charset="-122"/>
              </a:defRPr>
            </a:lvl2pPr>
            <a:lvl3pPr>
              <a:defRPr sz="1600" baseline="0">
                <a:solidFill>
                  <a:schemeClr val="tx1">
                    <a:lumMod val="75000"/>
                    <a:lumOff val="25000"/>
                  </a:schemeClr>
                </a:solidFill>
                <a:latin typeface="Arial" panose="020B0604020202090204" pitchFamily="34" charset="0"/>
                <a:ea typeface="隶书" panose="02010509060101010101" pitchFamily="49" charset="-122"/>
              </a:defRPr>
            </a:lvl3pPr>
            <a:lvl4pPr>
              <a:defRPr sz="1600" baseline="0">
                <a:solidFill>
                  <a:schemeClr val="tx1">
                    <a:lumMod val="75000"/>
                    <a:lumOff val="25000"/>
                  </a:schemeClr>
                </a:solidFill>
                <a:latin typeface="Arial" panose="020B0604020202090204" pitchFamily="34" charset="0"/>
                <a:ea typeface="隶书" panose="02010509060101010101" pitchFamily="49" charset="-122"/>
              </a:defRPr>
            </a:lvl4pPr>
            <a:lvl5pPr>
              <a:defRPr sz="1600" baseline="0">
                <a:solidFill>
                  <a:schemeClr val="tx1">
                    <a:lumMod val="75000"/>
                    <a:lumOff val="2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9"/>
            </p:custDataLst>
          </p:nvPr>
        </p:nvSpPr>
        <p:spPr/>
        <p:txBody>
          <a:bodyPr/>
          <a:lstStyle>
            <a:lvl1pPr>
              <a:defRPr baseline="0">
                <a:latin typeface="Arial" panose="020B060402020209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Arial" panose="020B060402020209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8" name="组合 17"/>
          <p:cNvGrpSpPr/>
          <p:nvPr>
            <p:custDataLst>
              <p:tags r:id="rId2"/>
            </p:custDataLst>
          </p:nvPr>
        </p:nvGrpSpPr>
        <p:grpSpPr>
          <a:xfrm>
            <a:off x="11310600" y="141035"/>
            <a:ext cx="773569" cy="391049"/>
            <a:chOff x="831851" y="1143000"/>
            <a:chExt cx="2768600" cy="1262063"/>
          </a:xfrm>
          <a:solidFill>
            <a:schemeClr val="accent1"/>
          </a:solidFill>
        </p:grpSpPr>
        <p:sp>
          <p:nvSpPr>
            <p:cNvPr id="1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90204" pitchFamily="34" charset="0"/>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4" name="矩形 13"/>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5" name="组合 14"/>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6"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5" name="矩形 14"/>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6" name="组合 15"/>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8"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grpSp>
      <p:sp>
        <p:nvSpPr>
          <p:cNvPr id="3" name="日期占位符 2"/>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3"/>
          <a:stretch>
            <a:fillRect/>
          </a:stretch>
        </p:blipFill>
        <p:spPr>
          <a:xfrm>
            <a:off x="0" y="380"/>
            <a:ext cx="12192000" cy="6857239"/>
          </a:xfrm>
          <a:prstGeom prst="rect">
            <a:avLst/>
          </a:prstGeom>
        </p:spPr>
      </p:pic>
      <p:grpSp>
        <p:nvGrpSpPr>
          <p:cNvPr id="8" name="组合 7"/>
          <p:cNvGrpSpPr/>
          <p:nvPr>
            <p:custDataLst>
              <p:tags r:id="rId4"/>
            </p:custDataLst>
          </p:nvPr>
        </p:nvGrpSpPr>
        <p:grpSpPr>
          <a:xfrm flipH="1">
            <a:off x="8108373" y="2732826"/>
            <a:ext cx="940138" cy="475251"/>
            <a:chOff x="831851" y="1143000"/>
            <a:chExt cx="2768600" cy="1262063"/>
          </a:xfrm>
          <a:solidFill>
            <a:schemeClr val="accent1"/>
          </a:solidFill>
        </p:grpSpPr>
        <p:sp>
          <p:nvSpPr>
            <p:cNvPr id="9"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0"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hasCustomPrompt="1"/>
            <p:custDataLst>
              <p:tags r:id="rId8"/>
            </p:custDataLst>
          </p:nvPr>
        </p:nvSpPr>
        <p:spPr>
          <a:xfrm>
            <a:off x="6096000" y="2565400"/>
            <a:ext cx="5441133" cy="1746828"/>
          </a:xfrm>
        </p:spPr>
        <p:txBody>
          <a:bodyPr anchor="b" anchorCtr="0">
            <a:normAutofit/>
          </a:bodyPr>
          <a:lstStyle>
            <a:lvl1pPr algn="r">
              <a:defRPr sz="7200" u="none" strike="noStrike" kern="1200" cap="none" spc="-200" normalizeH="0" baseline="0">
                <a:solidFill>
                  <a:schemeClr val="tx1">
                    <a:lumMod val="85000"/>
                    <a:lumOff val="15000"/>
                  </a:schemeClr>
                </a:solidFill>
                <a:uFillTx/>
                <a:latin typeface="Arial" panose="020B0604020202090204" pitchFamily="34" charset="0"/>
                <a:ea typeface="汉仪尚巍手书W" panose="00020600040101010101" pitchFamily="18" charset="-122"/>
              </a:defRPr>
            </a:lvl1pPr>
          </a:lstStyle>
          <a:p>
            <a:r>
              <a:rPr lang="zh-CN" altLang="en-US"/>
              <a:t>编辑标题</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12"/>
            </p:custDataLst>
          </p:nvPr>
        </p:nvSpPr>
        <p:spPr>
          <a:xfrm>
            <a:off x="6101533" y="4454902"/>
            <a:ext cx="5435600" cy="1636713"/>
          </a:xfrm>
        </p:spPr>
        <p:txBody>
          <a:bodyPr/>
          <a:lstStyle>
            <a:lvl1pPr marL="0" indent="0" algn="r">
              <a:buNone/>
              <a:defRPr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a:lvl2pPr>
          </a:lstStyle>
          <a:p>
            <a:pPr lvl="0"/>
            <a:r>
              <a:rPr lang="zh-CN" altLang="en-US"/>
              <a:t>单击此处编辑文本</a:t>
            </a:r>
            <a:endParaRPr lang="zh-CN" alt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1227257" y="243228"/>
            <a:ext cx="773569" cy="391049"/>
            <a:chOff x="831851" y="1143000"/>
            <a:chExt cx="2768600" cy="1262063"/>
          </a:xfrm>
          <a:solidFill>
            <a:schemeClr val="accent1"/>
          </a:solidFill>
        </p:grpSpPr>
        <p:sp>
          <p:nvSpPr>
            <p:cNvPr id="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2735" y="304165"/>
            <a:ext cx="11606530" cy="62496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2" name="组合 11"/>
          <p:cNvGrpSpPr/>
          <p:nvPr>
            <p:custDataLst>
              <p:tags r:id="rId3"/>
            </p:custDataLst>
          </p:nvPr>
        </p:nvGrpSpPr>
        <p:grpSpPr>
          <a:xfrm>
            <a:off x="11310620" y="140970"/>
            <a:ext cx="773430" cy="391160"/>
            <a:chOff x="831851" y="1143000"/>
            <a:chExt cx="2768600" cy="1262063"/>
          </a:xfrm>
          <a:solidFill>
            <a:schemeClr val="accent1"/>
          </a:solidFill>
        </p:grpSpPr>
        <p:sp>
          <p:nvSpPr>
            <p:cNvPr id="13" name="Freeform 5"/>
            <p:cNvSpPr/>
            <p:nvPr>
              <p:custDataLst>
                <p:tags r:id="rId4"/>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4" name="Freeform 6"/>
            <p:cNvSpPr/>
            <p:nvPr>
              <p:custDataLst>
                <p:tags r:id="rId5"/>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7"/>
            <p:cNvSpPr/>
            <p:nvPr>
              <p:custDataLst>
                <p:tags r:id="rId6"/>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12700" y="0"/>
            <a:ext cx="4823460" cy="6866255"/>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3" name="组合 12"/>
          <p:cNvGrpSpPr/>
          <p:nvPr>
            <p:custDataLst>
              <p:tags r:id="rId9"/>
            </p:custDataLst>
          </p:nvPr>
        </p:nvGrpSpPr>
        <p:grpSpPr>
          <a:xfrm>
            <a:off x="196415" y="140740"/>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4" name="组合 13"/>
          <p:cNvGrpSpPr/>
          <p:nvPr>
            <p:custDataLst>
              <p:tags r:id="rId9"/>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grpSp>
        <p:nvGrpSpPr>
          <p:cNvPr id="13" name="组合 12"/>
          <p:cNvGrpSpPr/>
          <p:nvPr>
            <p:custDataLst>
              <p:tags r:id="rId9"/>
            </p:custDataLst>
          </p:nvPr>
        </p:nvGrpSpPr>
        <p:grpSpPr>
          <a:xfrm>
            <a:off x="11310600" y="141035"/>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vl2pPr>
              <a:defRPr baseline="0">
                <a:solidFill>
                  <a:schemeClr val="tx1">
                    <a:lumMod val="85000"/>
                    <a:lumOff val="15000"/>
                  </a:schemeClr>
                </a:solidFill>
                <a:latin typeface="Arial" panose="020B0604020202090204" pitchFamily="34" charset="0"/>
                <a:ea typeface="隶书" panose="02010509060101010101" pitchFamily="49" charset="-122"/>
              </a:defRPr>
            </a:lvl2pPr>
            <a:lvl3pPr>
              <a:defRPr baseline="0">
                <a:solidFill>
                  <a:schemeClr val="tx1">
                    <a:lumMod val="85000"/>
                    <a:lumOff val="15000"/>
                  </a:schemeClr>
                </a:solidFill>
                <a:latin typeface="Arial" panose="020B0604020202090204" pitchFamily="34" charset="0"/>
                <a:ea typeface="隶书" panose="02010509060101010101" pitchFamily="49" charset="-122"/>
              </a:defRPr>
            </a:lvl3pPr>
            <a:lvl4pPr>
              <a:defRPr baseline="0">
                <a:solidFill>
                  <a:schemeClr val="tx1">
                    <a:lumMod val="85000"/>
                    <a:lumOff val="15000"/>
                  </a:schemeClr>
                </a:solidFill>
                <a:latin typeface="Arial" panose="020B0604020202090204" pitchFamily="34" charset="0"/>
                <a:ea typeface="隶书" panose="02010509060101010101" pitchFamily="49" charset="-122"/>
              </a:defRPr>
            </a:lvl4pPr>
            <a:lvl5pPr>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8"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90204" pitchFamily="34" charset="0"/>
              <a:buNone/>
              <a:defRPr kumimoji="0" lang="zh-CN" altLang="en-US" sz="2000" b="0"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9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0" anchor="b">
            <a:normAutofit/>
          </a:bodyPr>
          <a:lstStyle>
            <a:lvl1pPr algn="ctr">
              <a:defRPr sz="6000" baseline="0">
                <a:solidFill>
                  <a:schemeClr val="tx1">
                    <a:lumMod val="85000"/>
                    <a:lumOff val="15000"/>
                  </a:schemeClr>
                </a:solidFill>
                <a:latin typeface="Arial" panose="020B0604020202090204" pitchFamily="34" charset="0"/>
                <a:ea typeface="隶书" panose="02010509060101010101" pitchFamily="49"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9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0" rIns="90000" bIns="46800"/>
          <a:lstStyle>
            <a:lvl1pPr algn="ctr">
              <a:defRPr baseline="0">
                <a:solidFill>
                  <a:schemeClr val="tx1">
                    <a:lumMod val="85000"/>
                    <a:lumOff val="15000"/>
                  </a:schemeClr>
                </a:solidFill>
                <a:latin typeface="Arial" panose="020B060402020209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random/>
    <p:sndAc>
      <p:stSnd>
        <p:snd r:embed="rId2" name="微信消息.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11310600" y="141035"/>
            <a:ext cx="773569" cy="391049"/>
            <a:chOff x="831851" y="1143000"/>
            <a:chExt cx="2768600" cy="1262063"/>
          </a:xfrm>
          <a:solidFill>
            <a:schemeClr val="accent1"/>
          </a:solidFill>
        </p:grpSpPr>
        <p:sp>
          <p:nvSpPr>
            <p:cNvPr id="13"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atin typeface="Arial" panose="020B0604020202090204" pitchFamily="34"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atin typeface="Arial" panose="020B0604020202090204" pitchFamily="34"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8" name="组合 17"/>
          <p:cNvGrpSpPr/>
          <p:nvPr>
            <p:custDataLst>
              <p:tags r:id="rId2"/>
            </p:custDataLst>
          </p:nvPr>
        </p:nvGrpSpPr>
        <p:grpSpPr>
          <a:xfrm>
            <a:off x="11310600" y="141035"/>
            <a:ext cx="773569" cy="391049"/>
            <a:chOff x="831851" y="1143000"/>
            <a:chExt cx="2768600" cy="1262063"/>
          </a:xfrm>
          <a:solidFill>
            <a:schemeClr val="accent1"/>
          </a:solidFill>
        </p:grpSpPr>
        <p:sp>
          <p:nvSpPr>
            <p:cNvPr id="1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2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90204" pitchFamily="34" charset="0"/>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9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4" name="矩形 13"/>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90204" pitchFamily="34" charset="0"/>
                <a:ea typeface="隶书" panose="02010509060101010101" pitchFamily="49" charset="-122"/>
              </a:endParaRPr>
            </a:p>
          </p:txBody>
        </p:sp>
        <p:grpSp>
          <p:nvGrpSpPr>
            <p:cNvPr id="15" name="组合 14"/>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6"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7"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9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lumMod val="85000"/>
                    <a:lumOff val="15000"/>
                  </a:schemeClr>
                </a:solidFill>
                <a:uFillTx/>
                <a:latin typeface="Arial" panose="020B060402020209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173.xml"/><Relationship Id="rId25" Type="http://schemas.openxmlformats.org/officeDocument/2006/relationships/tags" Target="../tags/tag172.xml"/><Relationship Id="rId24" Type="http://schemas.openxmlformats.org/officeDocument/2006/relationships/tags" Target="../tags/tag171.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image" Target="../media/image4.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5" Type="http://schemas.openxmlformats.org/officeDocument/2006/relationships/theme" Target="../theme/theme2.xml"/><Relationship Id="rId14" Type="http://schemas.openxmlformats.org/officeDocument/2006/relationships/image" Target="../media/image4.png"/><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7" Type="http://schemas.openxmlformats.org/officeDocument/2006/relationships/theme" Target="../theme/theme3.xml"/><Relationship Id="rId26" Type="http://schemas.openxmlformats.org/officeDocument/2006/relationships/tags" Target="../tags/tag346.xml"/><Relationship Id="rId25" Type="http://schemas.openxmlformats.org/officeDocument/2006/relationships/tags" Target="../tags/tag34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image" Target="../media/image4.png"/><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alphaModFix amt="42000"/>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0800" tIns="0" rIns="8280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ct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alphaModFix amt="42000"/>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180C557-385B-4123-87B0-E8B7462D3935}"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EADABBA2-BFA1-4577-BDDE-8338F0731EA0}"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42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0800" tIns="0" rIns="8280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ct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ct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6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image" Target="../media/image23.png"/><Relationship Id="rId1" Type="http://schemas.openxmlformats.org/officeDocument/2006/relationships/tags" Target="../tags/tag363.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hemeOverride" Target="../theme/themeOverride1.xml"/><Relationship Id="rId6" Type="http://schemas.openxmlformats.org/officeDocument/2006/relationships/tags" Target="../tags/tag370.xml"/><Relationship Id="rId5" Type="http://schemas.openxmlformats.org/officeDocument/2006/relationships/image" Target="../media/image23.png"/><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1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image" Target="../media/image25.png"/><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image" Target="../media/image24.png"/><Relationship Id="rId2" Type="http://schemas.openxmlformats.org/officeDocument/2006/relationships/tags" Target="../tags/tag372.xml"/><Relationship Id="rId11" Type="http://schemas.openxmlformats.org/officeDocument/2006/relationships/slideLayout" Target="../slideLayouts/slideLayout7.xml"/><Relationship Id="rId10" Type="http://schemas.openxmlformats.org/officeDocument/2006/relationships/themeOverride" Target="../theme/themeOverride2.xml"/><Relationship Id="rId1" Type="http://schemas.openxmlformats.org/officeDocument/2006/relationships/tags" Target="../tags/tag37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9.xml"/><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tags" Target="../tags/tag378.xml"/><Relationship Id="rId1" Type="http://schemas.openxmlformats.org/officeDocument/2006/relationships/tags" Target="../tags/tag377.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84.xml"/><Relationship Id="rId7" Type="http://schemas.openxmlformats.org/officeDocument/2006/relationships/image" Target="../media/image26.png"/><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image" Target="../media/image29.png"/><Relationship Id="rId3" Type="http://schemas.openxmlformats.org/officeDocument/2006/relationships/tags" Target="../tags/tag381.xml"/><Relationship Id="rId2" Type="http://schemas.openxmlformats.org/officeDocument/2006/relationships/image" Target="../media/image28.png"/><Relationship Id="rId10" Type="http://schemas.openxmlformats.org/officeDocument/2006/relationships/notesSlide" Target="../notesSlides/notesSlide7.xml"/><Relationship Id="rId1" Type="http://schemas.openxmlformats.org/officeDocument/2006/relationships/tags" Target="../tags/tag38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8.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tags" Target="../tags/tag38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audio" Target="../media/audio2.wav"/></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52.xml"/><Relationship Id="rId3" Type="http://schemas.openxmlformats.org/officeDocument/2006/relationships/image" Target="../media/image13.png"/><Relationship Id="rId2" Type="http://schemas.openxmlformats.org/officeDocument/2006/relationships/tags" Target="../tags/tag351.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7.png"/><Relationship Id="rId7" Type="http://schemas.openxmlformats.org/officeDocument/2006/relationships/tags" Target="../tags/tag355.xml"/><Relationship Id="rId6" Type="http://schemas.openxmlformats.org/officeDocument/2006/relationships/image" Target="../media/image16.png"/><Relationship Id="rId5" Type="http://schemas.openxmlformats.org/officeDocument/2006/relationships/tags" Target="../tags/tag354.xml"/><Relationship Id="rId4" Type="http://schemas.openxmlformats.org/officeDocument/2006/relationships/image" Target="../media/image15.png"/><Relationship Id="rId3" Type="http://schemas.openxmlformats.org/officeDocument/2006/relationships/tags" Target="../tags/tag353.xml"/><Relationship Id="rId2" Type="http://schemas.openxmlformats.org/officeDocument/2006/relationships/image" Target="../media/image14.e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oleObject" Target="../embeddings/Workbook1.xls"/></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35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2" name="文本框 1"/>
          <p:cNvSpPr txBox="1"/>
          <p:nvPr/>
        </p:nvSpPr>
        <p:spPr>
          <a:xfrm>
            <a:off x="111760" y="421005"/>
            <a:ext cx="11967845" cy="583565"/>
          </a:xfrm>
          <a:prstGeom prst="rect">
            <a:avLst/>
          </a:prstGeom>
          <a:noFill/>
        </p:spPr>
        <p:txBody>
          <a:bodyPr wrap="square" rtlCol="0">
            <a:spAutoFit/>
          </a:bodyPr>
          <a:p>
            <a:r>
              <a:rPr lang="zh-CN" altLang="en-US" sz="3200"/>
              <a:t>《</a:t>
            </a:r>
            <a:r>
              <a:rPr lang="en-US" altLang="zh-CN" sz="3200"/>
              <a:t>1841</a:t>
            </a:r>
            <a:r>
              <a:rPr lang="zh-CN" altLang="en-US" sz="3200"/>
              <a:t>年</a:t>
            </a:r>
            <a:r>
              <a:rPr lang="en-US" altLang="zh-CN" sz="3200"/>
              <a:t>1</a:t>
            </a:r>
            <a:r>
              <a:rPr lang="zh-CN" altLang="en-US" sz="3200"/>
              <a:t>月</a:t>
            </a:r>
            <a:r>
              <a:rPr lang="en-US" altLang="zh-CN" sz="3200"/>
              <a:t>7</a:t>
            </a:r>
            <a:r>
              <a:rPr lang="zh-CN" altLang="en-US" sz="3200"/>
              <a:t>日，复仇女神号和其他船只在安臣湾击毁中国战船》</a:t>
            </a:r>
            <a:endParaRPr lang="zh-CN" altLang="en-US" sz="3200"/>
          </a:p>
        </p:txBody>
      </p:sp>
      <p:sp>
        <p:nvSpPr>
          <p:cNvPr id="5" name="椭圆 4"/>
          <p:cNvSpPr/>
          <p:nvPr/>
        </p:nvSpPr>
        <p:spPr>
          <a:xfrm>
            <a:off x="9146540" y="2816225"/>
            <a:ext cx="1981835" cy="2753360"/>
          </a:xfrm>
          <a:prstGeom prst="ellipse">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755825"/>
            <a:ext cx="11700520" cy="53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smtClean="0">
                <a:solidFill>
                  <a:schemeClr val="bg1"/>
                </a:solidFill>
              </a:rPr>
              <a:t>第二</a:t>
            </a:r>
            <a:r>
              <a:rPr lang="zh-CN" altLang="en-US" sz="6000" b="1" dirty="0">
                <a:solidFill>
                  <a:schemeClr val="bg1"/>
                </a:solidFill>
              </a:rPr>
              <a:t>篇章：惊梦</a:t>
            </a:r>
            <a:r>
              <a:rPr lang="en-US" altLang="zh-CN" sz="6000" b="1" dirty="0">
                <a:solidFill>
                  <a:schemeClr val="bg1"/>
                </a:solidFill>
              </a:rPr>
              <a:t>——</a:t>
            </a:r>
            <a:r>
              <a:rPr lang="zh-CN" altLang="en-US" sz="4800" b="1" dirty="0">
                <a:solidFill>
                  <a:schemeClr val="bg1"/>
                </a:solidFill>
              </a:rPr>
              <a:t>过程与影响</a:t>
            </a:r>
            <a:endParaRPr lang="zh-CN" altLang="en-US" sz="48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597763" y="1572014"/>
            <a:ext cx="1831975"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rPr>
              <a:t>1</a:t>
            </a:r>
            <a:r>
              <a:rPr lang="zh-CN" altLang="en-US" sz="3200" b="1" dirty="0">
                <a:latin typeface="黑体" panose="02010609060101010101" charset="-122"/>
                <a:ea typeface="黑体" panose="02010609060101010101" charset="-122"/>
              </a:rPr>
              <a:t>、时间：</a:t>
            </a:r>
            <a:endParaRPr lang="zh-CN" altLang="en-US" sz="3200" b="1" dirty="0">
              <a:latin typeface="黑体" panose="02010609060101010101" charset="-122"/>
              <a:ea typeface="黑体" panose="02010609060101010101" charset="-122"/>
            </a:endParaRPr>
          </a:p>
        </p:txBody>
      </p:sp>
      <p:sp>
        <p:nvSpPr>
          <p:cNvPr id="13" name="文本框 12"/>
          <p:cNvSpPr txBox="1"/>
          <p:nvPr>
            <p:custDataLst>
              <p:tags r:id="rId2"/>
            </p:custDataLst>
          </p:nvPr>
        </p:nvSpPr>
        <p:spPr>
          <a:xfrm>
            <a:off x="8245074" y="1572176"/>
            <a:ext cx="3804627" cy="583565"/>
          </a:xfrm>
          <a:prstGeom prst="rect">
            <a:avLst/>
          </a:prstGeom>
          <a:noFill/>
        </p:spPr>
        <p:txBody>
          <a:bodyPr wrap="square" rtlCol="0">
            <a:spAutoFit/>
          </a:bodyPr>
          <a:lstStyle/>
          <a:p>
            <a:pPr algn="ctr"/>
            <a:r>
              <a:rPr lang="en-US" altLang="zh-CN" sz="3200" b="1" dirty="0" smtClean="0">
                <a:latin typeface="黑体" panose="02010609060101010101" charset="-122"/>
                <a:ea typeface="黑体" panose="02010609060101010101" charset="-122"/>
                <a:cs typeface="黑体" panose="02010609060101010101" charset="-122"/>
              </a:rPr>
              <a:t>1840.6——1842.8</a:t>
            </a:r>
            <a:endParaRPr lang="en-US" altLang="zh-CN" sz="3200" b="1" dirty="0" smtClean="0">
              <a:latin typeface="黑体" panose="02010609060101010101" charset="-122"/>
              <a:ea typeface="黑体" panose="02010609060101010101" charset="-122"/>
              <a:cs typeface="黑体" panose="02010609060101010101" charset="-122"/>
            </a:endParaRPr>
          </a:p>
        </p:txBody>
      </p:sp>
      <p:sp>
        <p:nvSpPr>
          <p:cNvPr id="16" name="文本框 15"/>
          <p:cNvSpPr txBox="1"/>
          <p:nvPr>
            <p:custDataLst>
              <p:tags r:id="rId3"/>
            </p:custDataLst>
          </p:nvPr>
        </p:nvSpPr>
        <p:spPr>
          <a:xfrm>
            <a:off x="6546215" y="2901950"/>
            <a:ext cx="5306060" cy="1076325"/>
          </a:xfrm>
          <a:prstGeom prst="rect">
            <a:avLst/>
          </a:prstGeom>
          <a:noFill/>
        </p:spPr>
        <p:txBody>
          <a:bodyPr wrap="square" rtlCol="0">
            <a:spAutoFit/>
          </a:bodyPr>
          <a:lstStyle/>
          <a:p>
            <a:pPr indent="457200"/>
            <a:r>
              <a:rPr lang="zh-CN" altLang="en-US" sz="3200" b="1" dirty="0" smtClean="0">
                <a:latin typeface="黑体" panose="02010609060101010101" charset="-122"/>
                <a:ea typeface="黑体" panose="02010609060101010101" charset="-122"/>
              </a:rPr>
              <a:t>清政府</a:t>
            </a:r>
            <a:r>
              <a:rPr lang="zh-CN" altLang="en-US" sz="3200" b="1" dirty="0">
                <a:latin typeface="黑体" panose="02010609060101010101" charset="-122"/>
                <a:ea typeface="黑体" panose="02010609060101010101" charset="-122"/>
              </a:rPr>
              <a:t>战败，被迫签订了第一批不平等条约。</a:t>
            </a:r>
            <a:endParaRPr lang="zh-CN" altLang="en-US" sz="3200" b="1" dirty="0">
              <a:latin typeface="黑体" panose="02010609060101010101" charset="-122"/>
              <a:ea typeface="黑体" panose="02010609060101010101" charset="-122"/>
            </a:endParaRPr>
          </a:p>
        </p:txBody>
      </p:sp>
      <p:pic>
        <p:nvPicPr>
          <p:cNvPr id="5" name="图片 4"/>
          <p:cNvPicPr>
            <a:picLocks noChangeAspect="1"/>
          </p:cNvPicPr>
          <p:nvPr>
            <p:custDataLst>
              <p:tags r:id="rId4"/>
            </p:custDataLst>
          </p:nvPr>
        </p:nvPicPr>
        <p:blipFill rotWithShape="1">
          <a:blip r:embed="rId5"/>
          <a:srcRect l="4538" t="3539" r="4291" b="2405"/>
          <a:stretch>
            <a:fillRect/>
          </a:stretch>
        </p:blipFill>
        <p:spPr>
          <a:xfrm>
            <a:off x="234315" y="835025"/>
            <a:ext cx="6311900" cy="5820410"/>
          </a:xfrm>
          <a:prstGeom prst="rect">
            <a:avLst/>
          </a:prstGeom>
        </p:spPr>
      </p:pic>
      <p:sp>
        <p:nvSpPr>
          <p:cNvPr id="18" name="TextBox 17"/>
          <p:cNvSpPr txBox="1"/>
          <p:nvPr/>
        </p:nvSpPr>
        <p:spPr>
          <a:xfrm>
            <a:off x="6243955" y="835025"/>
            <a:ext cx="3883660" cy="645160"/>
          </a:xfrm>
          <a:prstGeom prst="rect">
            <a:avLst/>
          </a:prstGeom>
          <a:noFill/>
        </p:spPr>
        <p:txBody>
          <a:bodyPr wrap="square" rtlCol="0">
            <a:spAutoFit/>
          </a:bodyPr>
          <a:lstStyle/>
          <a:p>
            <a:r>
              <a:rPr lang="zh-CN" altLang="en-US" sz="3600" b="1" dirty="0" smtClean="0">
                <a:solidFill>
                  <a:schemeClr val="tx1"/>
                </a:solidFill>
                <a:latin typeface="黑体" panose="02010609060101010101" charset="-122"/>
                <a:ea typeface="黑体" panose="02010609060101010101" charset="-122"/>
              </a:rPr>
              <a:t>（一）鸦片战争</a:t>
            </a:r>
            <a:endParaRPr lang="zh-CN" altLang="en-US" sz="3600" b="1" dirty="0" smtClean="0">
              <a:solidFill>
                <a:schemeClr val="tx1"/>
              </a:solidFill>
              <a:latin typeface="黑体" panose="02010609060101010101" charset="-122"/>
              <a:ea typeface="黑体" panose="02010609060101010101" charset="-122"/>
            </a:endParaRPr>
          </a:p>
        </p:txBody>
      </p:sp>
      <p:sp>
        <p:nvSpPr>
          <p:cNvPr id="20" name="TextBox 19"/>
          <p:cNvSpPr txBox="1"/>
          <p:nvPr/>
        </p:nvSpPr>
        <p:spPr>
          <a:xfrm>
            <a:off x="6597735" y="2268997"/>
            <a:ext cx="2538484" cy="584775"/>
          </a:xfrm>
          <a:prstGeom prst="rect">
            <a:avLst/>
          </a:prstGeom>
          <a:noFill/>
        </p:spPr>
        <p:txBody>
          <a:bodyPr wrap="square" rtlCol="0">
            <a:spAutoFit/>
          </a:bodyPr>
          <a:lstStyle/>
          <a:p>
            <a:r>
              <a:rPr lang="en-US" altLang="zh-CN" sz="3200" b="1" dirty="0" smtClean="0">
                <a:latin typeface="黑体" panose="02010609060101010101" charset="-122"/>
                <a:ea typeface="黑体" panose="02010609060101010101" charset="-122"/>
              </a:rPr>
              <a:t>2</a:t>
            </a:r>
            <a:r>
              <a:rPr lang="zh-CN" altLang="en-US" sz="3200" b="1" dirty="0" smtClean="0">
                <a:latin typeface="黑体" panose="02010609060101010101" charset="-122"/>
                <a:ea typeface="黑体" panose="02010609060101010101" charset="-122"/>
              </a:rPr>
              <a:t>、结果：</a:t>
            </a:r>
            <a:endParaRPr lang="zh-CN" altLang="en-US" sz="3200" dirty="0"/>
          </a:p>
        </p:txBody>
      </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2" y="-99"/>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6" grpId="1"/>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283210" y="1085934"/>
          <a:ext cx="11683365" cy="5099685"/>
        </p:xfrm>
        <a:graphic>
          <a:graphicData uri="http://schemas.openxmlformats.org/drawingml/2006/table">
            <a:tbl>
              <a:tblPr firstRow="1" bandRow="1">
                <a:tableStyleId>{5C22544A-7EE6-4342-B048-85BDC9FD1C3A}</a:tableStyleId>
              </a:tblPr>
              <a:tblGrid>
                <a:gridCol w="2867025"/>
                <a:gridCol w="2805430"/>
                <a:gridCol w="6010910"/>
              </a:tblGrid>
              <a:tr h="533400">
                <a:tc>
                  <a:txBody>
                    <a:bodyPr/>
                    <a:lstStyle/>
                    <a:p>
                      <a:pPr algn="ctr">
                        <a:buNone/>
                      </a:pPr>
                      <a:r>
                        <a:rPr lang="zh-CN" altLang="en-US" sz="2800" b="1" dirty="0">
                          <a:solidFill>
                            <a:schemeClr val="tx1"/>
                          </a:solidFill>
                          <a:latin typeface="黑体" panose="02010609060101010101" charset="-122"/>
                          <a:ea typeface="黑体" panose="02010609060101010101" charset="-122"/>
                        </a:rPr>
                        <a:t>条约</a:t>
                      </a:r>
                      <a:endParaRPr lang="zh-CN" altLang="en-US" sz="28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2800" b="1">
                          <a:solidFill>
                            <a:schemeClr val="tx1"/>
                          </a:solidFill>
                          <a:latin typeface="黑体" panose="02010609060101010101" charset="-122"/>
                          <a:ea typeface="黑体" panose="02010609060101010101" charset="-122"/>
                        </a:rPr>
                        <a:t>内容</a:t>
                      </a:r>
                      <a:endParaRPr lang="zh-CN" altLang="en-US" sz="2800" b="1">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2800" b="1">
                          <a:solidFill>
                            <a:schemeClr val="tx1"/>
                          </a:solidFill>
                          <a:latin typeface="黑体" panose="02010609060101010101" charset="-122"/>
                          <a:ea typeface="黑体" panose="02010609060101010101" charset="-122"/>
                        </a:rPr>
                        <a:t>影响</a:t>
                      </a:r>
                      <a:endParaRPr lang="zh-CN" altLang="en-US" sz="2800" b="1">
                        <a:solidFill>
                          <a:schemeClr val="tx1"/>
                        </a:solidFill>
                        <a:latin typeface="黑体" panose="02010609060101010101" charset="-122"/>
                        <a:ea typeface="黑体" panose="02010609060101010101" charset="-122"/>
                      </a:endParaRPr>
                    </a:p>
                  </a:txBody>
                  <a:tcPr>
                    <a:noFill/>
                  </a:tcPr>
                </a:tc>
              </a:tr>
              <a:tr h="605790">
                <a:tc rowSpan="4">
                  <a:txBody>
                    <a:bodyPr/>
                    <a:lstStyle/>
                    <a:p>
                      <a:pPr algn="ctr" fontAlgn="auto">
                        <a:lnSpc>
                          <a:spcPct val="400000"/>
                        </a:lnSpc>
                        <a:buNone/>
                      </a:pPr>
                      <a:r>
                        <a:rPr lang="zh-CN" altLang="en-US" sz="2800" b="1" dirty="0">
                          <a:solidFill>
                            <a:schemeClr val="tx1"/>
                          </a:solidFill>
                          <a:latin typeface="黑体" panose="02010609060101010101" charset="-122"/>
                          <a:ea typeface="黑体" panose="02010609060101010101" charset="-122"/>
                        </a:rPr>
                        <a:t>《南京条约》</a:t>
                      </a:r>
                      <a:endParaRPr lang="zh-CN" altLang="en-US" sz="2800" b="1" dirty="0">
                        <a:solidFill>
                          <a:schemeClr val="tx1"/>
                        </a:solidFill>
                        <a:latin typeface="黑体" panose="02010609060101010101" charset="-122"/>
                        <a:ea typeface="黑体" panose="02010609060101010101" charset="-122"/>
                      </a:endParaRPr>
                    </a:p>
                  </a:txBody>
                  <a:tcP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53340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533400">
                <a:tc vMerge="1">
                  <a:tcPr/>
                </a:tc>
                <a:tc>
                  <a:txBody>
                    <a:bodyPr/>
                    <a:lstStyle/>
                    <a:p>
                      <a:pPr algn="ctr">
                        <a:lnSpc>
                          <a:spcPct val="150000"/>
                        </a:lnSpc>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宋体" panose="02010600030101010101" pitchFamily="2" charset="-122"/>
                      </a:endParaRPr>
                    </a:p>
                  </a:txBody>
                  <a:tcPr>
                    <a:noFill/>
                  </a:tcPr>
                </a:tc>
              </a:tr>
              <a:tr h="53340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739775">
                <a:tc rowSpan="3">
                  <a:txBody>
                    <a:bodyPr/>
                    <a:lstStyle/>
                    <a:p>
                      <a:pPr algn="ctr">
                        <a:buNone/>
                      </a:pPr>
                      <a:r>
                        <a:rPr lang="zh-CN" altLang="en-US" sz="2800" b="1" dirty="0">
                          <a:solidFill>
                            <a:schemeClr val="tx1"/>
                          </a:solidFill>
                          <a:latin typeface="黑体" panose="02010609060101010101" charset="-122"/>
                          <a:ea typeface="黑体" panose="02010609060101010101" charset="-122"/>
                        </a:rPr>
                        <a:t>《虎门条约》</a:t>
                      </a:r>
                      <a:endParaRPr lang="zh-CN" altLang="en-US" sz="2800" b="1" dirty="0">
                        <a:solidFill>
                          <a:schemeClr val="tx1"/>
                        </a:solidFill>
                        <a:latin typeface="黑体" panose="02010609060101010101" charset="-122"/>
                        <a:ea typeface="黑体" panose="02010609060101010101" charset="-122"/>
                      </a:endParaRPr>
                    </a:p>
                    <a:p>
                      <a:pPr algn="ctr">
                        <a:buNone/>
                      </a:pPr>
                      <a:endParaRPr lang="zh-CN" altLang="en-US" sz="2800" b="1" dirty="0">
                        <a:solidFill>
                          <a:schemeClr val="tx1"/>
                        </a:solidFill>
                        <a:latin typeface="黑体" panose="02010609060101010101" charset="-122"/>
                        <a:ea typeface="黑体" panose="02010609060101010101" charset="-122"/>
                      </a:endParaRPr>
                    </a:p>
                    <a:p>
                      <a:pPr algn="ctr">
                        <a:buNone/>
                      </a:pPr>
                      <a:r>
                        <a:rPr lang="zh-CN" altLang="en-US" sz="2800" b="1" dirty="0">
                          <a:solidFill>
                            <a:schemeClr val="tx1"/>
                          </a:solidFill>
                          <a:latin typeface="黑体" panose="02010609060101010101" charset="-122"/>
                          <a:ea typeface="黑体" panose="02010609060101010101" charset="-122"/>
                        </a:rPr>
                        <a:t>中美《望厦条约》</a:t>
                      </a:r>
                      <a:endParaRPr lang="zh-CN" altLang="en-US" sz="2800" b="1" dirty="0">
                        <a:solidFill>
                          <a:schemeClr val="tx1"/>
                        </a:solidFill>
                        <a:latin typeface="黑体" panose="02010609060101010101" charset="-122"/>
                        <a:ea typeface="黑体" panose="02010609060101010101" charset="-122"/>
                      </a:endParaRPr>
                    </a:p>
                    <a:p>
                      <a:pPr algn="ctr">
                        <a:lnSpc>
                          <a:spcPct val="150000"/>
                        </a:lnSpc>
                        <a:buNone/>
                      </a:pPr>
                      <a:r>
                        <a:rPr lang="zh-CN" altLang="en-US" sz="2800" b="1" dirty="0">
                          <a:solidFill>
                            <a:schemeClr val="tx1"/>
                          </a:solidFill>
                          <a:latin typeface="黑体" panose="02010609060101010101" charset="-122"/>
                          <a:ea typeface="黑体" panose="02010609060101010101" charset="-122"/>
                        </a:rPr>
                        <a:t>中法《黄埔条约》</a:t>
                      </a: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mn-ea"/>
                      </a:endParaRPr>
                    </a:p>
                  </a:txBody>
                  <a:tcPr>
                    <a:noFill/>
                  </a:tcPr>
                </a:tc>
              </a:tr>
              <a:tr h="69088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mn-ea"/>
                      </a:endParaRPr>
                    </a:p>
                  </a:txBody>
                  <a:tcPr>
                    <a:noFill/>
                  </a:tcPr>
                </a:tc>
              </a:tr>
              <a:tr h="731520">
                <a:tc vMerge="1">
                  <a:tcPr/>
                </a:tc>
                <a:tc>
                  <a:txBody>
                    <a:bodyPr/>
                    <a:lstStyle/>
                    <a:p>
                      <a:pPr algn="ctr">
                        <a:lnSpc>
                          <a:spcPct val="150000"/>
                        </a:lnSpc>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bl>
          </a:graphicData>
        </a:graphic>
      </p:graphicFrame>
      <p:sp>
        <p:nvSpPr>
          <p:cNvPr id="3" name="TextBox 2"/>
          <p:cNvSpPr txBox="1"/>
          <p:nvPr/>
        </p:nvSpPr>
        <p:spPr>
          <a:xfrm>
            <a:off x="6794500" y="1641475"/>
            <a:ext cx="3486785"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破坏中国</a:t>
            </a:r>
            <a:endParaRPr lang="zh-CN" altLang="en-US" sz="2800" b="1" dirty="0">
              <a:latin typeface="黑体" panose="02010609060101010101" charset="-122"/>
              <a:ea typeface="黑体" panose="02010609060101010101" charset="-122"/>
            </a:endParaRPr>
          </a:p>
        </p:txBody>
      </p:sp>
      <p:sp>
        <p:nvSpPr>
          <p:cNvPr id="4" name="TextBox 3"/>
          <p:cNvSpPr txBox="1"/>
          <p:nvPr/>
        </p:nvSpPr>
        <p:spPr>
          <a:xfrm>
            <a:off x="7285799" y="2224271"/>
            <a:ext cx="3698543" cy="52322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加重人民负担</a:t>
            </a:r>
            <a:endParaRPr lang="zh-CN" altLang="en-US" sz="2800" b="1" dirty="0">
              <a:latin typeface="黑体" panose="02010609060101010101" charset="-122"/>
              <a:ea typeface="黑体" panose="02010609060101010101" charset="-122"/>
            </a:endParaRPr>
          </a:p>
        </p:txBody>
      </p:sp>
      <p:sp>
        <p:nvSpPr>
          <p:cNvPr id="5" name="TextBox 4"/>
          <p:cNvSpPr txBox="1"/>
          <p:nvPr/>
        </p:nvSpPr>
        <p:spPr>
          <a:xfrm>
            <a:off x="5941695" y="2918460"/>
            <a:ext cx="6024880" cy="521970"/>
          </a:xfrm>
          <a:prstGeom prst="rect">
            <a:avLst/>
          </a:prstGeom>
          <a:noFill/>
        </p:spPr>
        <p:txBody>
          <a:bodyPr wrap="square" rtlCol="0">
            <a:spAutoFit/>
          </a:bodyPr>
          <a:lstStyle/>
          <a:p>
            <a:pPr algn="ctr">
              <a:buNone/>
            </a:pPr>
            <a:r>
              <a:rPr lang="zh-CN" altLang="en-US" sz="2800" b="1" dirty="0">
                <a:solidFill>
                  <a:srgbClr val="000000"/>
                </a:solidFill>
                <a:latin typeface="黑体" panose="02010609060101010101" charset="-122"/>
                <a:ea typeface="黑体" panose="02010609060101010101" charset="-122"/>
                <a:sym typeface="宋体" panose="02010600030101010101" pitchFamily="2" charset="-122"/>
              </a:rPr>
              <a:t>东南门户大开，被迫卷入世界市场</a:t>
            </a:r>
            <a:endParaRPr lang="zh-CN" altLang="en-US" sz="2800" b="1" dirty="0">
              <a:solidFill>
                <a:srgbClr val="000000"/>
              </a:solidFill>
              <a:latin typeface="黑体" panose="02010609060101010101" charset="-122"/>
              <a:ea typeface="黑体" panose="02010609060101010101" charset="-122"/>
              <a:sym typeface="宋体" panose="02010600030101010101" pitchFamily="2" charset="-122"/>
            </a:endParaRPr>
          </a:p>
        </p:txBody>
      </p:sp>
      <p:sp>
        <p:nvSpPr>
          <p:cNvPr id="6" name="TextBox 5"/>
          <p:cNvSpPr txBox="1"/>
          <p:nvPr/>
        </p:nvSpPr>
        <p:spPr>
          <a:xfrm>
            <a:off x="7047230" y="3440430"/>
            <a:ext cx="2854960"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破坏中国的</a:t>
            </a:r>
            <a:endParaRPr lang="zh-CN" altLang="en-US" sz="2800" b="1" dirty="0">
              <a:latin typeface="黑体" panose="02010609060101010101" charset="-122"/>
              <a:ea typeface="黑体" panose="02010609060101010101" charset="-122"/>
            </a:endParaRPr>
          </a:p>
        </p:txBody>
      </p:sp>
      <p:sp>
        <p:nvSpPr>
          <p:cNvPr id="7" name="TextBox 6"/>
          <p:cNvSpPr txBox="1"/>
          <p:nvPr/>
        </p:nvSpPr>
        <p:spPr>
          <a:xfrm>
            <a:off x="6598399" y="4086726"/>
            <a:ext cx="3753134"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sym typeface="+mn-ea"/>
              </a:rPr>
              <a:t>破坏中国</a:t>
            </a:r>
            <a:endParaRPr lang="zh-CN" altLang="en-US" sz="2800" b="1" dirty="0">
              <a:latin typeface="黑体" panose="02010609060101010101" charset="-122"/>
              <a:ea typeface="黑体" panose="02010609060101010101" charset="-122"/>
              <a:sym typeface="+mn-ea"/>
            </a:endParaRPr>
          </a:p>
        </p:txBody>
      </p:sp>
      <p:sp>
        <p:nvSpPr>
          <p:cNvPr id="8" name="TextBox 7"/>
          <p:cNvSpPr txBox="1"/>
          <p:nvPr/>
        </p:nvSpPr>
        <p:spPr>
          <a:xfrm>
            <a:off x="6503177" y="4732986"/>
            <a:ext cx="3944203"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sym typeface="+mn-ea"/>
              </a:rPr>
              <a:t>破坏中国的</a:t>
            </a:r>
            <a:endParaRPr lang="zh-CN" altLang="en-US" sz="2800" b="1" dirty="0">
              <a:latin typeface="黑体" panose="02010609060101010101" charset="-122"/>
              <a:ea typeface="黑体" panose="02010609060101010101" charset="-122"/>
              <a:sym typeface="+mn-ea"/>
            </a:endParaRPr>
          </a:p>
        </p:txBody>
      </p:sp>
      <p:sp>
        <p:nvSpPr>
          <p:cNvPr id="10" name="TextBox 9"/>
          <p:cNvSpPr txBox="1"/>
          <p:nvPr/>
        </p:nvSpPr>
        <p:spPr>
          <a:xfrm>
            <a:off x="6433820" y="5474970"/>
            <a:ext cx="5317490"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以传教为名进行思想文化侵略</a:t>
            </a:r>
            <a:endParaRPr lang="zh-CN" altLang="en-US" sz="2800" b="1" dirty="0">
              <a:latin typeface="黑体" panose="02010609060101010101" charset="-122"/>
              <a:ea typeface="黑体" panose="02010609060101010101" charset="-122"/>
            </a:endParaRPr>
          </a:p>
        </p:txBody>
      </p:sp>
      <p:cxnSp>
        <p:nvCxnSpPr>
          <p:cNvPr id="11" name="直接连接符 10"/>
          <p:cNvCxnSpPr/>
          <p:nvPr/>
        </p:nvCxnSpPr>
        <p:spPr>
          <a:xfrm flipV="1">
            <a:off x="9251950" y="2150745"/>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272270" y="1641475"/>
            <a:ext cx="1637030" cy="521970"/>
          </a:xfrm>
          <a:prstGeom prst="rect">
            <a:avLst/>
          </a:prstGeom>
          <a:noFill/>
        </p:spPr>
        <p:txBody>
          <a:bodyPr wrap="square" rtlCol="0">
            <a:spAutoFit/>
          </a:bodyPr>
          <a:lstStyle/>
          <a:p>
            <a:r>
              <a:rPr lang="zh-CN" altLang="en-US" sz="2800" b="1"/>
              <a:t>领土主权</a:t>
            </a:r>
            <a:endParaRPr lang="zh-CN" altLang="en-US" sz="2800" b="1"/>
          </a:p>
        </p:txBody>
      </p:sp>
      <p:cxnSp>
        <p:nvCxnSpPr>
          <p:cNvPr id="15" name="直接连接符 14"/>
          <p:cNvCxnSpPr/>
          <p:nvPr/>
        </p:nvCxnSpPr>
        <p:spPr>
          <a:xfrm>
            <a:off x="9415780" y="3962400"/>
            <a:ext cx="1825625" cy="63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415780" y="5242560"/>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415780" y="4596130"/>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415780" y="3441065"/>
            <a:ext cx="2001520" cy="521970"/>
          </a:xfrm>
          <a:prstGeom prst="rect">
            <a:avLst/>
          </a:prstGeom>
          <a:noFill/>
        </p:spPr>
        <p:txBody>
          <a:bodyPr wrap="square" rtlCol="0">
            <a:spAutoFit/>
          </a:bodyPr>
          <a:lstStyle/>
          <a:p>
            <a:r>
              <a:rPr lang="zh-CN" altLang="en-US" sz="2800" b="1" dirty="0" smtClean="0">
                <a:latin typeface="微软雅黑" panose="020B0503020204020204" charset="-122"/>
                <a:ea typeface="微软雅黑" panose="020B0503020204020204" charset="-122"/>
                <a:sym typeface="+mn-ea"/>
              </a:rPr>
              <a:t>关税自主权</a:t>
            </a:r>
            <a:endParaRPr lang="zh-CN" altLang="en-US" sz="2800" b="1" dirty="0" smtClean="0">
              <a:latin typeface="微软雅黑" panose="020B0503020204020204" charset="-122"/>
              <a:ea typeface="微软雅黑" panose="020B0503020204020204" charset="-122"/>
              <a:sym typeface="+mn-ea"/>
            </a:endParaRPr>
          </a:p>
        </p:txBody>
      </p:sp>
      <p:sp>
        <p:nvSpPr>
          <p:cNvPr id="20" name="文本框 19"/>
          <p:cNvSpPr txBox="1"/>
          <p:nvPr/>
        </p:nvSpPr>
        <p:spPr>
          <a:xfrm>
            <a:off x="9095740" y="4086860"/>
            <a:ext cx="2181860" cy="523220"/>
          </a:xfrm>
          <a:prstGeom prst="rect">
            <a:avLst/>
          </a:prstGeom>
          <a:noFill/>
        </p:spPr>
        <p:txBody>
          <a:bodyPr wrap="square" rtlCol="0">
            <a:spAutoFit/>
          </a:bodyPr>
          <a:lstStyle/>
          <a:p>
            <a:pPr algn="ctr">
              <a:buNone/>
            </a:pPr>
            <a:r>
              <a:rPr lang="zh-CN" altLang="en-US" sz="2800" b="1" dirty="0" smtClean="0">
                <a:latin typeface="微软雅黑" panose="020B0503020204020204" charset="-122"/>
                <a:ea typeface="微软雅黑" panose="020B0503020204020204" charset="-122"/>
                <a:sym typeface="+mn-ea"/>
              </a:rPr>
              <a:t>司法主权</a:t>
            </a:r>
            <a:endParaRPr lang="zh-CN" altLang="en-US" sz="2800" b="1" dirty="0" smtClean="0">
              <a:latin typeface="微软雅黑" panose="020B0503020204020204" charset="-122"/>
              <a:ea typeface="微软雅黑" panose="020B0503020204020204" charset="-122"/>
              <a:sym typeface="+mn-ea"/>
            </a:endParaRPr>
          </a:p>
        </p:txBody>
      </p:sp>
      <p:sp>
        <p:nvSpPr>
          <p:cNvPr id="21" name="文本框 20"/>
          <p:cNvSpPr txBox="1"/>
          <p:nvPr/>
        </p:nvSpPr>
        <p:spPr>
          <a:xfrm>
            <a:off x="9251950" y="4733290"/>
            <a:ext cx="2050415" cy="954107"/>
          </a:xfrm>
          <a:prstGeom prst="rect">
            <a:avLst/>
          </a:prstGeom>
          <a:noFill/>
        </p:spPr>
        <p:txBody>
          <a:bodyPr wrap="square" rtlCol="0">
            <a:spAutoFit/>
          </a:bodyPr>
          <a:lstStyle/>
          <a:p>
            <a:pPr algn="ctr"/>
            <a:r>
              <a:rPr lang="zh-CN" altLang="en-US" sz="2800" b="1" dirty="0" smtClean="0">
                <a:latin typeface="微软雅黑" panose="020B0503020204020204" charset="-122"/>
                <a:ea typeface="微软雅黑" panose="020B0503020204020204" charset="-122"/>
                <a:sym typeface="+mn-ea"/>
              </a:rPr>
              <a:t>主权最严重</a:t>
            </a:r>
            <a:endParaRPr lang="zh-CN" altLang="en-US" sz="2800" b="1" dirty="0" smtClean="0">
              <a:latin typeface="微软雅黑" panose="020B0503020204020204" charset="-122"/>
              <a:ea typeface="微软雅黑" panose="020B0503020204020204" charset="-122"/>
              <a:sym typeface="+mn-ea"/>
            </a:endParaRPr>
          </a:p>
          <a:p>
            <a:pPr algn="ctr">
              <a:buNone/>
            </a:pPr>
            <a:endParaRPr lang="zh-CN" altLang="en-US" sz="2800" b="1" dirty="0" smtClean="0">
              <a:latin typeface="微软雅黑" panose="020B0503020204020204" charset="-122"/>
              <a:ea typeface="微软雅黑" panose="020B0503020204020204" charset="-122"/>
              <a:sym typeface="+mn-ea"/>
            </a:endParaRPr>
          </a:p>
        </p:txBody>
      </p:sp>
      <p:sp>
        <p:nvSpPr>
          <p:cNvPr id="24" name="文本框 23"/>
          <p:cNvSpPr txBox="1"/>
          <p:nvPr/>
        </p:nvSpPr>
        <p:spPr>
          <a:xfrm>
            <a:off x="3587750" y="1443355"/>
            <a:ext cx="2915285" cy="2676525"/>
          </a:xfrm>
          <a:prstGeom prst="rect">
            <a:avLst/>
          </a:prstGeom>
          <a:noFill/>
        </p:spPr>
        <p:txBody>
          <a:bodyPr wrap="square" rtlCol="0">
            <a:spAutoFit/>
          </a:bodyPr>
          <a:lstStyle/>
          <a:p>
            <a:pPr fontAlgn="auto">
              <a:lnSpc>
                <a:spcPct val="150000"/>
              </a:lnSpc>
            </a:pPr>
            <a:r>
              <a:rPr lang="zh-CN" altLang="en-US" sz="2800" b="1">
                <a:latin typeface="黑体" panose="02010609060101010101" charset="-122"/>
                <a:ea typeface="黑体" panose="02010609060101010101" charset="-122"/>
                <a:cs typeface="黑体" panose="02010609060101010101" charset="-122"/>
              </a:rPr>
              <a:t>割香港岛</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  赔款</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五口通商</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协定关税</a:t>
            </a:r>
            <a:endParaRPr lang="zh-CN" altLang="en-US" sz="2800" b="1">
              <a:latin typeface="黑体" panose="02010609060101010101" charset="-122"/>
              <a:ea typeface="黑体" panose="02010609060101010101" charset="-122"/>
              <a:cs typeface="黑体" panose="02010609060101010101" charset="-122"/>
            </a:endParaRPr>
          </a:p>
        </p:txBody>
      </p:sp>
      <p:sp>
        <p:nvSpPr>
          <p:cNvPr id="27" name="文本框 26"/>
          <p:cNvSpPr txBox="1"/>
          <p:nvPr/>
        </p:nvSpPr>
        <p:spPr>
          <a:xfrm>
            <a:off x="3259455" y="4086860"/>
            <a:ext cx="3044190" cy="2031325"/>
          </a:xfrm>
          <a:prstGeom prst="rect">
            <a:avLst/>
          </a:prstGeom>
          <a:noFill/>
        </p:spPr>
        <p:txBody>
          <a:bodyPr wrap="square" rtlCol="0">
            <a:spAutoFit/>
          </a:bodyPr>
          <a:lstStyle/>
          <a:p>
            <a:pPr fontAlgn="auto">
              <a:lnSpc>
                <a:spcPct val="150000"/>
              </a:lnSpc>
            </a:pPr>
            <a:r>
              <a:rPr lang="en-US" altLang="zh-CN" sz="2800" b="1" dirty="0">
                <a:latin typeface="黑体" panose="02010609060101010101" charset="-122"/>
                <a:ea typeface="黑体" panose="02010609060101010101" charset="-122"/>
              </a:rPr>
              <a:t>  </a:t>
            </a:r>
            <a:r>
              <a:rPr lang="zh-CN" altLang="en-US" sz="2800" b="1" dirty="0">
                <a:latin typeface="黑体" panose="02010609060101010101" charset="-122"/>
                <a:ea typeface="黑体" panose="02010609060101010101" charset="-122"/>
              </a:rPr>
              <a:t>领事裁判权</a:t>
            </a:r>
            <a:endParaRPr lang="zh-CN" altLang="en-US" sz="2800" b="1" dirty="0">
              <a:latin typeface="黑体" panose="02010609060101010101" charset="-122"/>
              <a:ea typeface="黑体" panose="02010609060101010101" charset="-122"/>
            </a:endParaRPr>
          </a:p>
          <a:p>
            <a:pPr fontAlgn="auto">
              <a:lnSpc>
                <a:spcPct val="150000"/>
              </a:lnSpc>
            </a:pPr>
            <a:r>
              <a:rPr lang="zh-CN" altLang="en-US" sz="2800" b="1" dirty="0">
                <a:latin typeface="黑体" panose="02010609060101010101" charset="-122"/>
                <a:ea typeface="黑体" panose="02010609060101010101" charset="-122"/>
              </a:rPr>
              <a:t>片面最惠国待遇</a:t>
            </a:r>
            <a:endParaRPr lang="zh-CN" altLang="en-US" sz="2800" b="1" dirty="0">
              <a:latin typeface="黑体" panose="02010609060101010101" charset="-122"/>
              <a:ea typeface="黑体" panose="02010609060101010101" charset="-122"/>
            </a:endParaRPr>
          </a:p>
          <a:p>
            <a:pPr fontAlgn="auto">
              <a:lnSpc>
                <a:spcPct val="150000"/>
              </a:lnSpc>
            </a:pPr>
            <a:r>
              <a:rPr lang="zh-CN" altLang="en-US" sz="2800" b="1" dirty="0">
                <a:latin typeface="黑体" panose="02010609060101010101" charset="-122"/>
                <a:ea typeface="黑体" panose="02010609060101010101" charset="-122"/>
              </a:rPr>
              <a:t>   </a:t>
            </a:r>
            <a:r>
              <a:rPr lang="zh-CN" altLang="en-US" sz="2800" b="1" dirty="0" smtClean="0">
                <a:latin typeface="黑体" panose="02010609060101010101" charset="-122"/>
                <a:ea typeface="黑体" panose="02010609060101010101" charset="-122"/>
              </a:rPr>
              <a:t>居住传教</a:t>
            </a:r>
            <a:r>
              <a:rPr lang="zh-CN" altLang="en-US" sz="2800" b="1" dirty="0">
                <a:latin typeface="黑体" panose="02010609060101010101" charset="-122"/>
                <a:ea typeface="黑体" panose="02010609060101010101" charset="-122"/>
              </a:rPr>
              <a:t>权</a:t>
            </a:r>
            <a:endParaRPr lang="zh-CN" altLang="en-US" sz="2800" b="1" dirty="0">
              <a:latin typeface="黑体" panose="02010609060101010101" charset="-122"/>
              <a:ea typeface="黑体" panose="02010609060101010101"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0" y="152814"/>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custDataLst>
              <p:tags r:id="rId3"/>
            </p:custDataLst>
          </p:nvPr>
        </p:nvSpPr>
        <p:spPr>
          <a:xfrm>
            <a:off x="177" y="6052597"/>
            <a:ext cx="11501846" cy="8305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smtClean="0">
                <a:solidFill>
                  <a:schemeClr val="tx1"/>
                </a:solidFill>
                <a:latin typeface="黑体" panose="02010609060101010101" charset="-122"/>
                <a:ea typeface="黑体" panose="02010609060101010101" charset="-122"/>
              </a:rPr>
              <a:t>影响：中国从一个主权独立的国家沦为半殖民地半封建社会</a:t>
            </a:r>
            <a:endParaRPr lang="zh-CN" altLang="en-US" sz="2800" b="1" dirty="0" smtClean="0">
              <a:solidFill>
                <a:schemeClr val="tx1"/>
              </a:solidFill>
              <a:latin typeface="黑体" panose="02010609060101010101" charset="-122"/>
              <a:ea typeface="黑体" panose="02010609060101010101" charset="-122"/>
            </a:endParaRPr>
          </a:p>
        </p:txBody>
      </p:sp>
      <p:sp>
        <p:nvSpPr>
          <p:cNvPr id="14" name="线形标注 2 13"/>
          <p:cNvSpPr/>
          <p:nvPr/>
        </p:nvSpPr>
        <p:spPr>
          <a:xfrm flipH="1">
            <a:off x="3986682" y="4797291"/>
            <a:ext cx="2516091" cy="1388244"/>
          </a:xfrm>
          <a:prstGeom prst="borderCallout2">
            <a:avLst/>
          </a:prstGeom>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83705" y="4829693"/>
            <a:ext cx="2322043" cy="132343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000" b="1" dirty="0">
                <a:solidFill>
                  <a:schemeClr val="bg1"/>
                </a:solidFill>
              </a:rPr>
              <a:t>主权遭到破坏，开始受到殖民者控制，即“半主权”状态，是历史的沉沦。</a:t>
            </a:r>
            <a:endParaRPr lang="en-US" altLang="zh-CN" sz="2000" b="1" dirty="0">
              <a:solidFill>
                <a:schemeClr val="bg1"/>
              </a:solidFill>
            </a:endParaRPr>
          </a:p>
        </p:txBody>
      </p:sp>
      <p:sp>
        <p:nvSpPr>
          <p:cNvPr id="18" name="线形标注 2 17"/>
          <p:cNvSpPr/>
          <p:nvPr/>
        </p:nvSpPr>
        <p:spPr>
          <a:xfrm>
            <a:off x="9692005" y="4263256"/>
            <a:ext cx="2059373" cy="1811263"/>
          </a:xfrm>
          <a:prstGeom prst="borderCallout2">
            <a:avLst/>
          </a:prstGeom>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309" y="4352778"/>
            <a:ext cx="2106764" cy="1631216"/>
          </a:xfrm>
          <a:prstGeom prst="rect">
            <a:avLst/>
          </a:prstGeom>
        </p:spPr>
        <p:txBody>
          <a:bodyPr wrap="square">
            <a:spAutoFit/>
          </a:bodyPr>
          <a:lstStyle/>
          <a:p>
            <a:r>
              <a:rPr lang="zh-CN" altLang="en-US" sz="2000" b="1" dirty="0">
                <a:solidFill>
                  <a:schemeClr val="bg1"/>
                </a:solidFill>
              </a:rPr>
              <a:t>既保留了封建主义，又发展了资本主义，即“半资本主义”状态，是历史的进步。</a:t>
            </a:r>
            <a:endParaRPr lang="zh-CN" altLang="en-US" sz="2000" b="1" dirty="0">
              <a:solidFill>
                <a:schemeClr val="bg1"/>
              </a:solidFill>
            </a:endParaRPr>
          </a:p>
        </p:txBody>
      </p:sp>
      <p:sp>
        <p:nvSpPr>
          <p:cNvPr id="55301" name="文本框 29"/>
          <p:cNvSpPr txBox="1"/>
          <p:nvPr/>
        </p:nvSpPr>
        <p:spPr>
          <a:xfrm>
            <a:off x="7144385" y="289560"/>
            <a:ext cx="5732145" cy="629920"/>
          </a:xfrm>
          <a:prstGeom prst="rect">
            <a:avLst/>
          </a:prstGeom>
          <a:noFill/>
          <a:ln w="9525">
            <a:noFill/>
          </a:ln>
        </p:spPr>
        <p:txBody>
          <a:bodyPr wrap="square" anchor="t" anchorCtr="0">
            <a:spAutoFit/>
          </a:bodyPr>
          <a:p>
            <a:pPr>
              <a:lnSpc>
                <a:spcPct val="125000"/>
              </a:lnSpc>
            </a:pPr>
            <a:r>
              <a:rPr lang="zh-CN" altLang="zh-CN" sz="2800" b="1" dirty="0">
                <a:solidFill>
                  <a:schemeClr val="tx1"/>
                </a:solidFill>
                <a:effectLst/>
                <a:latin typeface="方正粗黑宋简体" panose="02000000000000000000" pitchFamily="2" charset="-122"/>
                <a:ea typeface="方正粗黑宋简体" panose="02000000000000000000" pitchFamily="2" charset="-122"/>
                <a:sym typeface="思源黑体 CN Normal" pitchFamily="34" charset="-122"/>
              </a:rPr>
              <a:t>活动：根据教材填写下表</a:t>
            </a:r>
            <a:endParaRPr lang="zh-CN" altLang="zh-CN" sz="2800" b="1" dirty="0">
              <a:solidFill>
                <a:schemeClr val="tx1"/>
              </a:solidFill>
              <a:effectLst/>
              <a:latin typeface="方正粗黑宋简体" panose="02000000000000000000" pitchFamily="2" charset="-122"/>
              <a:ea typeface="方正粗黑宋简体" panose="02000000000000000000" pitchFamily="2" charset="-122"/>
              <a:sym typeface="思源黑体 CN Normal" pitchFamily="34"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fade">
                                      <p:cBhvr>
                                        <p:cTn id="39" dur="1000"/>
                                        <p:tgtEl>
                                          <p:spTgt spid="19">
                                            <p:txEl>
                                              <p:pRg st="0" end="0"/>
                                            </p:txEl>
                                          </p:spTgt>
                                        </p:tgtEl>
                                      </p:cBhvr>
                                    </p:animEffect>
                                    <p:anim calcmode="lin" valueType="num">
                                      <p:cBhvr>
                                        <p:cTn id="4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blinds(horizontal)">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heel(1)">
                                      <p:cBhvr>
                                        <p:cTn id="88" dur="20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barn(inVertical)">
                                      <p:cBhvr>
                                        <p:cTn id="96" dur="500"/>
                                        <p:tgtEl>
                                          <p:spTgt spid="23"/>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barn(inVertical)">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1"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blinds(horizontal)">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p:bldP spid="27" grpId="0"/>
      <p:bldP spid="22" grpId="0" bldLvl="0" animBg="1"/>
      <p:bldP spid="14" grpId="0" bldLvl="0" animBg="1"/>
      <p:bldP spid="12" grpId="0" bldLvl="0" animBg="1"/>
      <p:bldP spid="18" grpId="0" bldLvl="0" animBg="1"/>
      <p:bldP spid="23" grpId="0"/>
      <p:bldP spid="55301" grpId="1"/>
      <p:bldP spid="24" grpId="1"/>
      <p:bldP spid="3" grpId="0"/>
      <p:bldP spid="4" grpId="0"/>
      <p:bldP spid="5" grpId="0"/>
      <p:bldP spid="6" grpId="0"/>
      <p:bldP spid="7" grpId="0"/>
      <p:bldP spid="8" grpId="0"/>
      <p:bldP spid="10" grpId="0"/>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5419" y="1154521"/>
            <a:ext cx="11480800" cy="2676525"/>
          </a:xfrm>
          <a:prstGeom prst="rect">
            <a:avLst/>
          </a:prstGeom>
          <a:noFill/>
        </p:spPr>
        <p:txBody>
          <a:bodyPr wrap="square" rtlCol="0" anchor="t">
            <a:spAutoFit/>
          </a:bodyPr>
          <a:lstStyle/>
          <a:p>
            <a:r>
              <a:rPr lang="zh-CN" altLang="en-US" sz="2800" dirty="0" smtClean="0">
                <a:latin typeface="黑体" panose="02010609060101010101" charset="-122"/>
                <a:ea typeface="黑体" panose="02010609060101010101" charset="-122"/>
                <a:cs typeface="黑体" panose="02010609060101010101" charset="-122"/>
              </a:rPr>
              <a:t>材料</a:t>
            </a:r>
            <a:r>
              <a:rPr lang="zh-CN" altLang="en-US" sz="2800" dirty="0">
                <a:latin typeface="黑体" panose="02010609060101010101" charset="-122"/>
                <a:ea typeface="黑体" panose="02010609060101010101" charset="-122"/>
                <a:cs typeface="黑体" panose="02010609060101010101" charset="-122"/>
              </a:rPr>
              <a:t>一</a:t>
            </a:r>
            <a:r>
              <a:rPr lang="zh-CN" altLang="en-US" sz="2800" dirty="0" smtClean="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中英《南京条约》签订以后，欧洲资产阶级欣喜若狂，他们满以为打开了中国这个广阔的市场，就能大量销售产品，获得高额利润。然而事实并非如此。1855年以前的十多年间，英国对华工业品贸易始终在二百万英镑左右徘徊。</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他们把英国棉纺织品在中国滞销的原因归结为中国开放的口岸太少，英国在中国享受的特权太少。</a:t>
            </a:r>
            <a:endParaRPr lang="zh-CN" altLang="en-US" sz="2800" dirty="0">
              <a:latin typeface="黑体" panose="02010609060101010101" charset="-122"/>
              <a:ea typeface="黑体" panose="02010609060101010101" charset="-122"/>
              <a:cs typeface="黑体" panose="02010609060101010101" charset="-122"/>
            </a:endParaRPr>
          </a:p>
          <a:p>
            <a:pPr algn="r"/>
            <a:r>
              <a:rPr lang="zh-CN" altLang="en-US" sz="2800" dirty="0">
                <a:latin typeface="黑体" panose="02010609060101010101" charset="-122"/>
                <a:ea typeface="黑体" panose="02010609060101010101" charset="-122"/>
                <a:cs typeface="黑体" panose="02010609060101010101" charset="-122"/>
              </a:rPr>
              <a:t>                                 </a:t>
            </a:r>
            <a:r>
              <a:rPr lang="en-US" altLang="zh-CN" sz="2800" dirty="0" smtClean="0">
                <a:latin typeface="黑体" panose="02010609060101010101" charset="-122"/>
                <a:ea typeface="黑体" panose="02010609060101010101" charset="-122"/>
                <a:cs typeface="黑体" panose="02010609060101010101" charset="-122"/>
              </a:rPr>
              <a:t>——</a:t>
            </a:r>
            <a:r>
              <a:rPr lang="zh-CN" altLang="en-US" sz="2800" dirty="0" smtClean="0">
                <a:latin typeface="黑体" panose="02010609060101010101" charset="-122"/>
                <a:ea typeface="黑体" panose="02010609060101010101" charset="-122"/>
                <a:cs typeface="黑体" panose="02010609060101010101" charset="-122"/>
              </a:rPr>
              <a:t>人</a:t>
            </a:r>
            <a:r>
              <a:rPr lang="zh-CN" altLang="en-US" sz="2800" dirty="0">
                <a:latin typeface="黑体" panose="02010609060101010101" charset="-122"/>
                <a:ea typeface="黑体" panose="02010609060101010101" charset="-122"/>
                <a:cs typeface="黑体" panose="02010609060101010101" charset="-122"/>
              </a:rPr>
              <a:t>教版《中国近现代史》上册</a:t>
            </a:r>
            <a:endParaRPr lang="zh-CN" altLang="en-US" sz="2800" dirty="0">
              <a:latin typeface="黑体" panose="02010609060101010101" charset="-122"/>
              <a:ea typeface="黑体" panose="02010609060101010101" charset="-122"/>
              <a:cs typeface="黑体" panose="02010609060101010101" charset="-122"/>
            </a:endParaRPr>
          </a:p>
        </p:txBody>
      </p:sp>
      <p:sp>
        <p:nvSpPr>
          <p:cNvPr id="7" name="文本框 6"/>
          <p:cNvSpPr txBox="1"/>
          <p:nvPr>
            <p:custDataLst>
              <p:tags r:id="rId2"/>
            </p:custDataLst>
          </p:nvPr>
        </p:nvSpPr>
        <p:spPr>
          <a:xfrm>
            <a:off x="-130901" y="3715750"/>
            <a:ext cx="11096625" cy="583565"/>
          </a:xfrm>
          <a:prstGeom prst="rect">
            <a:avLst/>
          </a:prstGeom>
          <a:noFill/>
        </p:spPr>
        <p:txBody>
          <a:bodyPr wrap="square" rtlCol="0">
            <a:spAutoFit/>
          </a:bodyPr>
          <a:lstStyle/>
          <a:p>
            <a:pPr indent="457200"/>
            <a:r>
              <a:rPr lang="zh-CN" sz="3200" b="1" dirty="0">
                <a:latin typeface="黑体" panose="02010609060101010101" charset="-122"/>
                <a:ea typeface="黑体" panose="02010609060101010101" charset="-122"/>
                <a:cs typeface="黑体" panose="02010609060101010101" charset="-122"/>
              </a:rPr>
              <a:t>思考：英国人认为产品</a:t>
            </a:r>
            <a:r>
              <a:rPr lang="zh-CN" sz="3200" b="1" dirty="0">
                <a:latin typeface="黑体" panose="02010609060101010101" charset="-122"/>
                <a:ea typeface="黑体" panose="02010609060101010101" charset="-122"/>
                <a:cs typeface="黑体" panose="02010609060101010101" charset="-122"/>
                <a:sym typeface="+mn-ea"/>
              </a:rPr>
              <a:t>滞销的</a:t>
            </a:r>
            <a:r>
              <a:rPr lang="zh-CN" sz="3200" b="1" dirty="0">
                <a:solidFill>
                  <a:srgbClr val="FF0000"/>
                </a:solidFill>
                <a:latin typeface="黑体" panose="02010609060101010101" charset="-122"/>
                <a:ea typeface="黑体" panose="02010609060101010101" charset="-122"/>
                <a:cs typeface="黑体" panose="02010609060101010101" charset="-122"/>
                <a:sym typeface="+mn-ea"/>
              </a:rPr>
              <a:t>原因是什么？对吗？为什么？</a:t>
            </a:r>
            <a:endParaRPr lang="zh-CN" sz="3200" b="1" dirty="0">
              <a:solidFill>
                <a:srgbClr val="FF0000"/>
              </a:solidFill>
              <a:latin typeface="黑体" panose="02010609060101010101" charset="-122"/>
              <a:ea typeface="黑体" panose="02010609060101010101" charset="-122"/>
              <a:cs typeface="黑体" panose="02010609060101010101" charset="-122"/>
            </a:endParaRPr>
          </a:p>
        </p:txBody>
      </p:sp>
      <p:sp>
        <p:nvSpPr>
          <p:cNvPr id="8" name="文本框 7"/>
          <p:cNvSpPr txBox="1"/>
          <p:nvPr>
            <p:custDataLst>
              <p:tags r:id="rId3"/>
            </p:custDataLst>
          </p:nvPr>
        </p:nvSpPr>
        <p:spPr>
          <a:xfrm>
            <a:off x="355600" y="4299585"/>
            <a:ext cx="11391265" cy="1568450"/>
          </a:xfrm>
          <a:prstGeom prst="rect">
            <a:avLst/>
          </a:prstGeom>
          <a:noFill/>
        </p:spPr>
        <p:txBody>
          <a:bodyPr wrap="square" rtlCol="0">
            <a:spAutoFit/>
          </a:bodyPr>
          <a:lstStyle/>
          <a:p>
            <a:r>
              <a:rPr lang="zh-CN" sz="3200" dirty="0">
                <a:solidFill>
                  <a:schemeClr val="tx1"/>
                </a:solidFill>
                <a:effectLst/>
                <a:latin typeface="黑体" panose="02010609060101010101" charset="-122"/>
                <a:ea typeface="黑体" panose="02010609060101010101" charset="-122"/>
                <a:cs typeface="黑体" panose="02010609060101010101" charset="-122"/>
              </a:rPr>
              <a:t>英国人认为原因：特权太少，中国市场还不够开放。</a:t>
            </a:r>
            <a:endParaRPr lang="zh-CN" sz="3200" dirty="0">
              <a:solidFill>
                <a:schemeClr val="tx1"/>
              </a:solidFill>
              <a:effectLst/>
              <a:latin typeface="黑体" panose="02010609060101010101" charset="-122"/>
              <a:ea typeface="黑体" panose="02010609060101010101" charset="-122"/>
              <a:cs typeface="黑体" panose="02010609060101010101" charset="-122"/>
            </a:endParaRPr>
          </a:p>
          <a:p>
            <a:r>
              <a:rPr lang="zh-CN" sz="3200" dirty="0">
                <a:solidFill>
                  <a:schemeClr val="tx1"/>
                </a:solidFill>
                <a:effectLst/>
                <a:latin typeface="黑体" panose="02010609060101010101" charset="-122"/>
                <a:ea typeface="黑体" panose="02010609060101010101" charset="-122"/>
                <a:cs typeface="黑体" panose="02010609060101010101" charset="-122"/>
                <a:sym typeface="+mn-ea"/>
              </a:rPr>
              <a:t>不对，根源是自然经济的抵制作用</a:t>
            </a:r>
            <a:endParaRPr lang="zh-CN" sz="3200" dirty="0">
              <a:solidFill>
                <a:srgbClr val="FF0000"/>
              </a:solidFill>
              <a:latin typeface="黑体" panose="02010609060101010101" charset="-122"/>
              <a:ea typeface="黑体" panose="02010609060101010101" charset="-122"/>
              <a:cs typeface="黑体" panose="02010609060101010101" charset="-122"/>
            </a:endParaRPr>
          </a:p>
          <a:p>
            <a:endParaRPr lang="zh-CN" sz="3200" dirty="0">
              <a:solidFill>
                <a:srgbClr val="FF0000"/>
              </a:solidFill>
              <a:latin typeface="黑体" panose="02010609060101010101" charset="-122"/>
              <a:ea typeface="黑体" panose="02010609060101010101" charset="-122"/>
              <a:cs typeface="黑体" panose="02010609060101010101" charset="-122"/>
            </a:endParaRPr>
          </a:p>
        </p:txBody>
      </p:sp>
      <p:sp>
        <p:nvSpPr>
          <p:cNvPr id="9" name="矩形 8"/>
          <p:cNvSpPr/>
          <p:nvPr>
            <p:custDataLst>
              <p:tags r:id="rId4"/>
            </p:custDataLst>
          </p:nvPr>
        </p:nvSpPr>
        <p:spPr>
          <a:xfrm>
            <a:off x="355600" y="5120640"/>
            <a:ext cx="11096625" cy="172148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ltLang="zh-CN" sz="2800" b="1" dirty="0">
              <a:solidFill>
                <a:schemeClr val="tx1"/>
              </a:solidFill>
              <a:effectLst/>
              <a:latin typeface="黑体" panose="02010609060101010101" charset="-122"/>
              <a:ea typeface="黑体" panose="02010609060101010101" charset="-122"/>
            </a:endParaRPr>
          </a:p>
          <a:p>
            <a:pPr algn="l"/>
            <a:r>
              <a:rPr lang="zh-CN" altLang="en-US" sz="3200" b="1" dirty="0" smtClean="0">
                <a:solidFill>
                  <a:schemeClr val="tx1"/>
                </a:solidFill>
                <a:effectLst/>
                <a:latin typeface="黑体" panose="02010609060101010101" charset="-122"/>
                <a:ea typeface="黑体" panose="02010609060101010101" charset="-122"/>
              </a:rPr>
              <a:t>第二次鸦片战争爆发的原因</a:t>
            </a:r>
            <a:r>
              <a:rPr lang="zh-CN" altLang="en-US" sz="3200" b="1" dirty="0">
                <a:solidFill>
                  <a:schemeClr val="tx1"/>
                </a:solidFill>
                <a:effectLst/>
                <a:latin typeface="黑体" panose="02010609060101010101" charset="-122"/>
                <a:ea typeface="黑体" panose="02010609060101010101" charset="-122"/>
              </a:rPr>
              <a:t>：</a:t>
            </a:r>
            <a:endParaRPr lang="zh-CN" altLang="en-US" sz="3200" b="1" dirty="0">
              <a:solidFill>
                <a:schemeClr val="tx1"/>
              </a:solidFill>
              <a:effectLst/>
              <a:latin typeface="黑体" panose="02010609060101010101" charset="-122"/>
              <a:ea typeface="黑体" panose="02010609060101010101" charset="-122"/>
            </a:endParaRPr>
          </a:p>
          <a:p>
            <a:pPr algn="l"/>
            <a:r>
              <a:rPr lang="zh-CN" altLang="en-US" sz="3200" dirty="0">
                <a:solidFill>
                  <a:schemeClr val="tx1"/>
                </a:solidFill>
                <a:effectLst/>
                <a:latin typeface="黑体" panose="02010609060101010101" charset="-122"/>
                <a:ea typeface="黑体" panose="02010609060101010101" charset="-122"/>
              </a:rPr>
              <a:t>根本原因：进一步打开中国市场   直接原因：修约遭受拒绝</a:t>
            </a:r>
            <a:endParaRPr lang="zh-CN" altLang="en-US" sz="3200" dirty="0">
              <a:solidFill>
                <a:srgbClr val="FFFF00"/>
              </a:solidFill>
              <a:latin typeface="黑体" panose="02010609060101010101" charset="-122"/>
              <a:ea typeface="黑体" panose="02010609060101010101" charset="-122"/>
            </a:endParaRPr>
          </a:p>
          <a:p>
            <a:pPr algn="l"/>
            <a:endParaRPr lang="zh-CN" altLang="en-US" sz="1600" dirty="0">
              <a:solidFill>
                <a:srgbClr val="FFFF00"/>
              </a:solidFill>
              <a:latin typeface="黑体" panose="02010609060101010101" charset="-122"/>
              <a:ea typeface="黑体" panose="02010609060101010101" charset="-122"/>
            </a:endParaRPr>
          </a:p>
          <a:p>
            <a:pPr algn="l"/>
            <a:endParaRPr lang="zh-CN" altLang="en-US" sz="2800" dirty="0">
              <a:solidFill>
                <a:srgbClr val="FFFF00"/>
              </a:solidFill>
              <a:latin typeface="黑体" panose="02010609060101010101" charset="-122"/>
              <a:ea typeface="黑体" panose="02010609060101010101" charset="-122"/>
            </a:endParaRPr>
          </a:p>
        </p:txBody>
      </p:sp>
      <p:sp>
        <p:nvSpPr>
          <p:cNvPr id="13" name="TextBox 12"/>
          <p:cNvSpPr txBox="1"/>
          <p:nvPr/>
        </p:nvSpPr>
        <p:spPr>
          <a:xfrm>
            <a:off x="99605" y="570993"/>
            <a:ext cx="6066972" cy="583565"/>
          </a:xfrm>
          <a:prstGeom prst="rect">
            <a:avLst/>
          </a:prstGeom>
          <a:noFill/>
        </p:spPr>
        <p:txBody>
          <a:bodyPr wrap="square" rtlCol="0">
            <a:spAutoFit/>
          </a:bodyPr>
          <a:lstStyle/>
          <a:p>
            <a:r>
              <a:rPr lang="zh-CN" altLang="en-US" sz="3200" b="1" dirty="0" smtClean="0">
                <a:solidFill>
                  <a:schemeClr val="tx1"/>
                </a:solidFill>
                <a:effectLst/>
                <a:latin typeface="黑体" panose="02010609060101010101" charset="-122"/>
                <a:ea typeface="黑体" panose="02010609060101010101" charset="-122"/>
              </a:rPr>
              <a:t>（二）第二次鸦片战争</a:t>
            </a:r>
            <a:endParaRPr lang="zh-CN" altLang="en-US" sz="3200" b="1" dirty="0" smtClean="0">
              <a:solidFill>
                <a:schemeClr val="tx1"/>
              </a:solidFill>
              <a:effectLst/>
              <a:latin typeface="黑体" panose="02010609060101010101" charset="-122"/>
              <a:ea typeface="黑体" panose="02010609060101010101" charset="-122"/>
            </a:endParaRPr>
          </a:p>
        </p:txBody>
      </p:sp>
      <p:cxnSp>
        <p:nvCxnSpPr>
          <p:cNvPr id="2" name="直接连接符 1"/>
          <p:cNvCxnSpPr/>
          <p:nvPr/>
        </p:nvCxnSpPr>
        <p:spPr>
          <a:xfrm flipV="1">
            <a:off x="445135" y="3288030"/>
            <a:ext cx="8632825" cy="3365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53370" y="2892425"/>
            <a:ext cx="138303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 y="-115797"/>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6"/>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1"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1"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1" bldLvl="0" animBg="1"/>
      <p:bldP spid="13"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559800" y="2407920"/>
            <a:ext cx="2839085" cy="583565"/>
          </a:xfrm>
          <a:prstGeom prst="rect">
            <a:avLst/>
          </a:prstGeom>
          <a:noFill/>
        </p:spPr>
        <p:txBody>
          <a:bodyPr wrap="square" rtlCol="0">
            <a:spAutoFit/>
          </a:bodyPr>
          <a:lstStyle/>
          <a:p>
            <a:r>
              <a:rPr lang="zh-CN" altLang="en-US" sz="3200" b="1">
                <a:latin typeface="黑体" panose="02010609060101010101" charset="-122"/>
                <a:ea typeface="黑体" panose="02010609060101010101" charset="-122"/>
              </a:rPr>
              <a:t>两个阶段</a:t>
            </a:r>
            <a:endParaRPr lang="zh-CN" altLang="en-US" sz="3200" b="1">
              <a:latin typeface="黑体" panose="02010609060101010101" charset="-122"/>
              <a:ea typeface="黑体" panose="02010609060101010101" charset="-122"/>
            </a:endParaRPr>
          </a:p>
        </p:txBody>
      </p:sp>
      <p:sp>
        <p:nvSpPr>
          <p:cNvPr id="20" name="文本框 3"/>
          <p:cNvSpPr txBox="1"/>
          <p:nvPr>
            <p:custDataLst>
              <p:tags r:id="rId1"/>
            </p:custDataLst>
          </p:nvPr>
        </p:nvSpPr>
        <p:spPr>
          <a:xfrm>
            <a:off x="6416040" y="2407920"/>
            <a:ext cx="2143760"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cs typeface="黑体" panose="02010609060101010101" charset="-122"/>
              </a:rPr>
              <a:t>3</a:t>
            </a:r>
            <a:r>
              <a:rPr lang="zh-CN" altLang="en-US" sz="3200" b="1" dirty="0">
                <a:latin typeface="黑体" panose="02010609060101010101" charset="-122"/>
                <a:ea typeface="黑体" panose="02010609060101010101" charset="-122"/>
                <a:cs typeface="黑体" panose="02010609060101010101" charset="-122"/>
              </a:rPr>
              <a:t>、经过：</a:t>
            </a:r>
            <a:endParaRPr lang="zh-CN" altLang="en-US" sz="3200" b="1" dirty="0">
              <a:latin typeface="黑体" panose="02010609060101010101" charset="-122"/>
              <a:ea typeface="黑体" panose="02010609060101010101" charset="-122"/>
              <a:cs typeface="黑体" panose="02010609060101010101" charset="-122"/>
              <a:sym typeface="+mn-ea"/>
            </a:endParaRPr>
          </a:p>
        </p:txBody>
      </p:sp>
      <p:sp>
        <p:nvSpPr>
          <p:cNvPr id="3" name="TextBox 2"/>
          <p:cNvSpPr txBox="1"/>
          <p:nvPr/>
        </p:nvSpPr>
        <p:spPr>
          <a:xfrm>
            <a:off x="202475" y="708788"/>
            <a:ext cx="6066972" cy="583565"/>
          </a:xfrm>
          <a:prstGeom prst="rect">
            <a:avLst/>
          </a:prstGeom>
          <a:noFill/>
        </p:spPr>
        <p:txBody>
          <a:bodyPr wrap="square" rtlCol="0">
            <a:spAutoFit/>
          </a:bodyPr>
          <a:lstStyle/>
          <a:p>
            <a:r>
              <a:rPr lang="zh-CN" altLang="en-US" sz="3200" b="1" dirty="0" smtClean="0">
                <a:solidFill>
                  <a:schemeClr val="tx1"/>
                </a:solidFill>
                <a:effectLst/>
                <a:latin typeface="黑体" panose="02010609060101010101" charset="-122"/>
                <a:ea typeface="黑体" panose="02010609060101010101" charset="-122"/>
              </a:rPr>
              <a:t>（二）第二次鸦片战争</a:t>
            </a:r>
            <a:endParaRPr lang="zh-CN" altLang="en-US" sz="3200" b="1" dirty="0" smtClean="0">
              <a:solidFill>
                <a:schemeClr val="tx1"/>
              </a:solidFill>
              <a:effectLst/>
              <a:latin typeface="黑体" panose="02010609060101010101" charset="-122"/>
              <a:ea typeface="黑体" panose="02010609060101010101" charset="-122"/>
            </a:endParaRPr>
          </a:p>
        </p:txBody>
      </p:sp>
      <p:pic>
        <p:nvPicPr>
          <p:cNvPr id="4" name="图片 3"/>
          <p:cNvPicPr>
            <a:picLocks noChangeAspect="1"/>
          </p:cNvPicPr>
          <p:nvPr>
            <p:custDataLst>
              <p:tags r:id="rId2"/>
            </p:custDataLst>
          </p:nvPr>
        </p:nvPicPr>
        <p:blipFill>
          <a:blip r:embed="rId3"/>
          <a:stretch>
            <a:fillRect/>
          </a:stretch>
        </p:blipFill>
        <p:spPr>
          <a:xfrm>
            <a:off x="202565" y="1292860"/>
            <a:ext cx="6213475" cy="4765675"/>
          </a:xfrm>
          <a:prstGeom prst="rect">
            <a:avLst/>
          </a:prstGeom>
        </p:spPr>
      </p:pic>
      <p:sp>
        <p:nvSpPr>
          <p:cNvPr id="14" name="文本框 3"/>
          <p:cNvSpPr txBox="1"/>
          <p:nvPr>
            <p:custDataLst>
              <p:tags r:id="rId4"/>
            </p:custDataLst>
          </p:nvPr>
        </p:nvSpPr>
        <p:spPr>
          <a:xfrm>
            <a:off x="6416040" y="1386205"/>
            <a:ext cx="2143760"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cs typeface="黑体" panose="02010609060101010101" charset="-122"/>
              </a:rPr>
              <a:t>2</a:t>
            </a:r>
            <a:r>
              <a:rPr lang="zh-CN" altLang="en-US" sz="3200" b="1" dirty="0">
                <a:latin typeface="黑体" panose="02010609060101010101" charset="-122"/>
                <a:ea typeface="黑体" panose="02010609060101010101" charset="-122"/>
                <a:cs typeface="黑体" panose="02010609060101010101" charset="-122"/>
              </a:rPr>
              <a:t>、时间：</a:t>
            </a:r>
            <a:endParaRPr lang="zh-CN" altLang="en-US" sz="3200" b="1" dirty="0">
              <a:latin typeface="黑体" panose="02010609060101010101" charset="-122"/>
              <a:ea typeface="黑体" panose="02010609060101010101" charset="-122"/>
              <a:cs typeface="黑体" panose="02010609060101010101" charset="-122"/>
              <a:sym typeface="+mn-ea"/>
            </a:endParaRPr>
          </a:p>
        </p:txBody>
      </p:sp>
      <p:pic>
        <p:nvPicPr>
          <p:cNvPr id="17" name="图片 16"/>
          <p:cNvPicPr>
            <a:picLocks noChangeAspect="1"/>
          </p:cNvPicPr>
          <p:nvPr>
            <p:custDataLst>
              <p:tags r:id="rId5"/>
            </p:custDataLst>
          </p:nvPr>
        </p:nvPicPr>
        <p:blipFill>
          <a:blip r:embed="rId6"/>
          <a:stretch>
            <a:fillRect/>
          </a:stretch>
        </p:blipFill>
        <p:spPr>
          <a:xfrm>
            <a:off x="3052807" y="1343568"/>
            <a:ext cx="2868386" cy="1732165"/>
          </a:xfrm>
          <a:prstGeom prst="rect">
            <a:avLst/>
          </a:prstGeom>
        </p:spPr>
      </p:pic>
      <p:sp>
        <p:nvSpPr>
          <p:cNvPr id="18" name="文本框 3"/>
          <p:cNvSpPr txBox="1"/>
          <p:nvPr>
            <p:custDataLst>
              <p:tags r:id="rId7"/>
            </p:custDataLst>
          </p:nvPr>
        </p:nvSpPr>
        <p:spPr>
          <a:xfrm>
            <a:off x="398599" y="6059079"/>
            <a:ext cx="1597660" cy="521970"/>
          </a:xfrm>
          <a:prstGeom prst="rect">
            <a:avLst/>
          </a:prstGeom>
          <a:noFill/>
        </p:spPr>
        <p:txBody>
          <a:bodyPr wrap="square" rtlCol="0">
            <a:spAutoFit/>
          </a:bodyPr>
          <a:lstStyle/>
          <a:p>
            <a:r>
              <a:rPr lang="en-US" altLang="zh-CN" sz="2800" b="1" dirty="0" smtClean="0">
                <a:latin typeface="黑体" panose="02010609060101010101" charset="-122"/>
                <a:ea typeface="黑体" panose="02010609060101010101" charset="-122"/>
                <a:cs typeface="黑体" panose="02010609060101010101" charset="-122"/>
              </a:rPr>
              <a:t>4</a:t>
            </a:r>
            <a:r>
              <a:rPr lang="zh-CN" altLang="en-US" sz="2800" b="1" dirty="0" smtClean="0">
                <a:latin typeface="黑体" panose="02010609060101010101" charset="-122"/>
                <a:ea typeface="黑体" panose="02010609060101010101" charset="-122"/>
                <a:cs typeface="黑体" panose="02010609060101010101" charset="-122"/>
              </a:rPr>
              <a:t>、影响：</a:t>
            </a:r>
            <a:endParaRPr lang="zh-CN" altLang="en-US" sz="2800" b="1" dirty="0">
              <a:latin typeface="黑体" panose="02010609060101010101" charset="-122"/>
              <a:ea typeface="黑体" panose="02010609060101010101" charset="-122"/>
              <a:cs typeface="黑体" panose="02010609060101010101" charset="-122"/>
              <a:sym typeface="+mn-ea"/>
            </a:endParaRPr>
          </a:p>
        </p:txBody>
      </p:sp>
      <p:graphicFrame>
        <p:nvGraphicFramePr>
          <p:cNvPr id="15" name="表格 14"/>
          <p:cNvGraphicFramePr>
            <a:graphicFrameLocks noGrp="1"/>
          </p:cNvGraphicFramePr>
          <p:nvPr>
            <p:custDataLst>
              <p:tags r:id="rId8"/>
            </p:custDataLst>
          </p:nvPr>
        </p:nvGraphicFramePr>
        <p:xfrm>
          <a:off x="398780" y="3127375"/>
          <a:ext cx="11306175" cy="2877185"/>
        </p:xfrm>
        <a:graphic>
          <a:graphicData uri="http://schemas.openxmlformats.org/drawingml/2006/table">
            <a:tbl>
              <a:tblPr firstRow="1" bandRow="1">
                <a:tableStyleId>{5C22544A-7EE6-4342-B048-85BDC9FD1C3A}</a:tableStyleId>
              </a:tblPr>
              <a:tblGrid>
                <a:gridCol w="3227705"/>
                <a:gridCol w="8078470"/>
              </a:tblGrid>
              <a:tr h="614045">
                <a:tc>
                  <a:txBody>
                    <a:bodyPr/>
                    <a:lstStyle/>
                    <a:p>
                      <a:pPr algn="ctr">
                        <a:buNone/>
                      </a:pPr>
                      <a:r>
                        <a:rPr lang="zh-CN" altLang="en-US" sz="3200" b="1" dirty="0">
                          <a:latin typeface="黑体" panose="02010609060101010101" charset="-122"/>
                          <a:ea typeface="黑体" panose="02010609060101010101" charset="-122"/>
                        </a:rPr>
                        <a:t>条约</a:t>
                      </a:r>
                      <a:endParaRPr lang="zh-CN" altLang="en-US" sz="3200" b="1" dirty="0">
                        <a:latin typeface="黑体" panose="02010609060101010101" charset="-122"/>
                        <a:ea typeface="黑体" panose="02010609060101010101" charset="-122"/>
                      </a:endParaRPr>
                    </a:p>
                  </a:txBody>
                  <a:tcPr/>
                </a:tc>
                <a:tc>
                  <a:txBody>
                    <a:bodyPr/>
                    <a:lstStyle/>
                    <a:p>
                      <a:pPr algn="ctr">
                        <a:buNone/>
                      </a:pPr>
                      <a:r>
                        <a:rPr lang="zh-CN" altLang="en-US" sz="3200" b="1">
                          <a:latin typeface="黑体" panose="02010609060101010101" charset="-122"/>
                          <a:ea typeface="黑体" panose="02010609060101010101" charset="-122"/>
                        </a:rPr>
                        <a:t>内容</a:t>
                      </a:r>
                      <a:endParaRPr lang="zh-CN" altLang="en-US" sz="3200" b="1">
                        <a:latin typeface="黑体" panose="02010609060101010101" charset="-122"/>
                        <a:ea typeface="黑体" panose="02010609060101010101" charset="-122"/>
                      </a:endParaRPr>
                    </a:p>
                  </a:txBody>
                  <a:tcPr/>
                </a:tc>
              </a:tr>
              <a:tr h="1261110">
                <a:tc>
                  <a:txBody>
                    <a:bodyPr/>
                    <a:lstStyle/>
                    <a:p>
                      <a:pPr algn="ctr">
                        <a:lnSpc>
                          <a:spcPct val="150000"/>
                        </a:lnSpc>
                        <a:buNone/>
                      </a:pPr>
                      <a:r>
                        <a:rPr lang="zh-CN" altLang="en-US" sz="2400" b="1" dirty="0">
                          <a:latin typeface="黑体" panose="02010609060101010101" charset="-122"/>
                          <a:ea typeface="黑体" panose="02010609060101010101" charset="-122"/>
                        </a:rPr>
                        <a:t>《天津条约》</a:t>
                      </a:r>
                      <a:endParaRPr lang="zh-CN" altLang="en-US" sz="2400" b="1" dirty="0">
                        <a:latin typeface="黑体" panose="02010609060101010101" charset="-122"/>
                        <a:ea typeface="黑体" panose="02010609060101010101" charset="-122"/>
                      </a:endParaRPr>
                    </a:p>
                    <a:p>
                      <a:pPr algn="ctr">
                        <a:lnSpc>
                          <a:spcPct val="150000"/>
                        </a:lnSpc>
                        <a:buNone/>
                      </a:pPr>
                      <a:r>
                        <a:rPr lang="zh-CN" altLang="en-US" sz="2400" b="1" dirty="0">
                          <a:latin typeface="黑体" panose="02010609060101010101" charset="-122"/>
                          <a:ea typeface="黑体" panose="02010609060101010101" charset="-122"/>
                        </a:rPr>
                        <a:t>《北京条约》</a:t>
                      </a:r>
                      <a:endParaRPr lang="zh-CN" altLang="en-US" sz="2400" b="1" dirty="0">
                        <a:latin typeface="黑体" panose="02010609060101010101" charset="-122"/>
                        <a:ea typeface="黑体" panose="02010609060101010101" charset="-122"/>
                      </a:endParaRPr>
                    </a:p>
                  </a:txBody>
                  <a:tcPr/>
                </a:tc>
                <a:tc>
                  <a:txBody>
                    <a:bodyPr/>
                    <a:lstStyle/>
                    <a:p>
                      <a:pPr algn="ctr">
                        <a:buNone/>
                      </a:pPr>
                      <a:r>
                        <a:rPr lang="zh-CN" altLang="en-US" sz="2400" b="1" dirty="0" smtClean="0">
                          <a:latin typeface="黑体" panose="02010609060101010101" charset="-122"/>
                          <a:ea typeface="黑体" panose="02010609060101010101" charset="-122"/>
                          <a:cs typeface="黑体" panose="02010609060101010101" charset="-122"/>
                        </a:rPr>
                        <a:t>  </a:t>
                      </a:r>
                      <a:endParaRPr lang="zh-CN" altLang="en-US" sz="2800" b="1" dirty="0" smtClean="0">
                        <a:latin typeface="黑体" panose="02010609060101010101" charset="-122"/>
                        <a:ea typeface="黑体" panose="02010609060101010101" charset="-122"/>
                      </a:endParaRPr>
                    </a:p>
                  </a:txBody>
                  <a:tcPr/>
                </a:tc>
              </a:tr>
              <a:tr h="1002030">
                <a:tc>
                  <a:txBody>
                    <a:bodyPr/>
                    <a:lstStyle/>
                    <a:p>
                      <a:pPr algn="ctr">
                        <a:buNone/>
                      </a:pPr>
                      <a:r>
                        <a:rPr lang="zh-CN" altLang="en-US" sz="2400" b="1" dirty="0">
                          <a:latin typeface="黑体" panose="02010609060101010101" charset="-122"/>
                          <a:ea typeface="黑体" panose="02010609060101010101" charset="-122"/>
                        </a:rPr>
                        <a:t>中俄《北京条约》</a:t>
                      </a:r>
                      <a:endParaRPr lang="zh-CN" altLang="en-US" sz="2400" b="1" dirty="0">
                        <a:latin typeface="黑体" panose="02010609060101010101" charset="-122"/>
                        <a:ea typeface="黑体" panose="02010609060101010101" charset="-122"/>
                      </a:endParaRPr>
                    </a:p>
                    <a:p>
                      <a:pPr algn="ctr">
                        <a:buNone/>
                      </a:pPr>
                      <a:r>
                        <a:rPr lang="zh-CN" altLang="en-US" sz="2400" b="1" dirty="0">
                          <a:latin typeface="黑体" panose="02010609060101010101" charset="-122"/>
                          <a:ea typeface="黑体" panose="02010609060101010101" charset="-122"/>
                        </a:rPr>
                        <a:t>《瑷珲条约》</a:t>
                      </a:r>
                      <a:endParaRPr lang="zh-CN" altLang="en-US" sz="2400" b="1" dirty="0">
                        <a:latin typeface="黑体" panose="02010609060101010101" charset="-122"/>
                        <a:ea typeface="黑体" panose="02010609060101010101" charset="-122"/>
                      </a:endParaRPr>
                    </a:p>
                  </a:txBody>
                  <a:tcPr/>
                </a:tc>
                <a:tc>
                  <a:txBody>
                    <a:bodyPr/>
                    <a:lstStyle/>
                    <a:p>
                      <a:pPr algn="ctr">
                        <a:lnSpc>
                          <a:spcPct val="150000"/>
                        </a:lnSpc>
                        <a:buNone/>
                      </a:pPr>
                      <a:endParaRPr lang="zh-CN" altLang="en-US" sz="2800" b="1" dirty="0">
                        <a:latin typeface="黑体" panose="02010609060101010101" charset="-122"/>
                        <a:ea typeface="黑体" panose="02010609060101010101" charset="-122"/>
                        <a:cs typeface="黑体" panose="02010609060101010101" charset="-122"/>
                      </a:endParaRPr>
                    </a:p>
                  </a:txBody>
                  <a:tcPr/>
                </a:tc>
              </a:tr>
            </a:tbl>
          </a:graphicData>
        </a:graphic>
      </p:graphicFrame>
      <p:sp>
        <p:nvSpPr>
          <p:cNvPr id="19" name="文本框 18"/>
          <p:cNvSpPr txBox="1"/>
          <p:nvPr/>
        </p:nvSpPr>
        <p:spPr>
          <a:xfrm>
            <a:off x="8448675" y="1386205"/>
            <a:ext cx="3578860" cy="583565"/>
          </a:xfrm>
          <a:prstGeom prst="rect">
            <a:avLst/>
          </a:prstGeom>
          <a:noFill/>
        </p:spPr>
        <p:txBody>
          <a:bodyPr wrap="square" rtlCol="0">
            <a:spAutoFit/>
          </a:bodyPr>
          <a:lstStyle/>
          <a:p>
            <a:r>
              <a:rPr lang="en-US" altLang="zh-CN" sz="3200" b="1" dirty="0" smtClean="0">
                <a:solidFill>
                  <a:schemeClr val="tx1"/>
                </a:solidFill>
                <a:effectLst/>
                <a:latin typeface="黑体" panose="02010609060101010101" charset="-122"/>
                <a:ea typeface="黑体" panose="02010609060101010101" charset="-122"/>
                <a:sym typeface="+mn-ea"/>
              </a:rPr>
              <a:t>1856-1860</a:t>
            </a:r>
            <a:r>
              <a:rPr lang="zh-CN" altLang="en-US" sz="3200" b="1" dirty="0" smtClean="0">
                <a:solidFill>
                  <a:schemeClr val="tx1"/>
                </a:solidFill>
                <a:effectLst/>
                <a:latin typeface="黑体" panose="02010609060101010101" charset="-122"/>
                <a:ea typeface="黑体" panose="02010609060101010101" charset="-122"/>
                <a:sym typeface="+mn-ea"/>
              </a:rPr>
              <a:t>年</a:t>
            </a:r>
            <a:endParaRPr lang="zh-CN" altLang="en-US" sz="3200" b="1" dirty="0" smtClean="0">
              <a:solidFill>
                <a:schemeClr val="tx1"/>
              </a:solidFill>
              <a:effectLst/>
              <a:latin typeface="黑体" panose="02010609060101010101" charset="-122"/>
              <a:ea typeface="黑体" panose="02010609060101010101" charset="-122"/>
              <a:sym typeface="+mn-ea"/>
            </a:endParaRPr>
          </a:p>
        </p:txBody>
      </p:sp>
      <p:sp>
        <p:nvSpPr>
          <p:cNvPr id="5" name="文本框 4"/>
          <p:cNvSpPr txBox="1"/>
          <p:nvPr/>
        </p:nvSpPr>
        <p:spPr>
          <a:xfrm>
            <a:off x="4252595" y="3805555"/>
            <a:ext cx="7452360" cy="953135"/>
          </a:xfrm>
          <a:prstGeom prst="rect">
            <a:avLst/>
          </a:prstGeom>
          <a:noFill/>
        </p:spPr>
        <p:txBody>
          <a:bodyPr wrap="square" rtlCol="0">
            <a:spAutoFit/>
          </a:bodyPr>
          <a:lstStyle/>
          <a:p>
            <a:pPr indent="457200" algn="l" fontAlgn="auto">
              <a:buNone/>
            </a:pPr>
            <a:r>
              <a:rPr lang="zh-CN" altLang="en-US" sz="2800" b="1" dirty="0" smtClean="0">
                <a:latin typeface="黑体" panose="02010609060101010101" charset="-122"/>
                <a:ea typeface="黑体" panose="02010609060101010101" charset="-122"/>
                <a:cs typeface="黑体" panose="02010609060101010101" charset="-122"/>
                <a:sym typeface="+mn-ea"/>
              </a:rPr>
              <a:t>割九龙司地方一区；</a:t>
            </a:r>
            <a:r>
              <a:rPr lang="zh-CN" altLang="en-US" sz="2800" b="1" dirty="0" smtClean="0">
                <a:latin typeface="黑体" panose="02010609060101010101" charset="-122"/>
                <a:ea typeface="黑体" panose="02010609060101010101" charset="-122"/>
                <a:sym typeface="+mn-ea"/>
              </a:rPr>
              <a:t>赔款；十</a:t>
            </a:r>
            <a:r>
              <a:rPr lang="zh-CN" altLang="en-US" sz="2800" b="1" dirty="0">
                <a:latin typeface="黑体" panose="02010609060101010101" charset="-122"/>
                <a:ea typeface="黑体" panose="02010609060101010101" charset="-122"/>
                <a:sym typeface="+mn-ea"/>
              </a:rPr>
              <a:t>口通商</a:t>
            </a:r>
            <a:r>
              <a:rPr lang="zh-CN" altLang="en-US" sz="2800" b="1" dirty="0" smtClean="0">
                <a:latin typeface="黑体" panose="02010609060101010101" charset="-122"/>
                <a:ea typeface="黑体" panose="02010609060101010101" charset="-122"/>
                <a:sym typeface="+mn-ea"/>
              </a:rPr>
              <a:t>；</a:t>
            </a:r>
            <a:endParaRPr lang="zh-CN" altLang="en-US" sz="2800" b="1" dirty="0" smtClean="0">
              <a:latin typeface="黑体" panose="02010609060101010101" charset="-122"/>
              <a:ea typeface="黑体" panose="02010609060101010101" charset="-122"/>
              <a:sym typeface="+mn-ea"/>
            </a:endParaRPr>
          </a:p>
          <a:p>
            <a:pPr indent="457200" algn="l" fontAlgn="auto">
              <a:buNone/>
            </a:pPr>
            <a:r>
              <a:rPr lang="zh-CN" altLang="en-US" sz="2800" b="1" dirty="0" smtClean="0">
                <a:latin typeface="黑体" panose="02010609060101010101" charset="-122"/>
                <a:ea typeface="黑体" panose="02010609060101010101" charset="-122"/>
                <a:sym typeface="+mn-ea"/>
              </a:rPr>
              <a:t>内河航行权；</a:t>
            </a:r>
            <a:r>
              <a:rPr lang="zh-CN" altLang="en-US" sz="2800" b="1" dirty="0">
                <a:latin typeface="黑体" panose="02010609060101010101" charset="-122"/>
                <a:ea typeface="黑体" panose="02010609060101010101" charset="-122"/>
                <a:sym typeface="+mn-ea"/>
              </a:rPr>
              <a:t>鸦片贸易</a:t>
            </a:r>
            <a:r>
              <a:rPr lang="zh-CN" altLang="en-US" sz="2800" b="1" dirty="0" smtClean="0">
                <a:latin typeface="黑体" panose="02010609060101010101" charset="-122"/>
                <a:ea typeface="黑体" panose="02010609060101010101" charset="-122"/>
                <a:sym typeface="+mn-ea"/>
              </a:rPr>
              <a:t>合法化</a:t>
            </a:r>
            <a:endParaRPr lang="zh-CN" altLang="en-US" sz="2800" b="1" dirty="0" smtClean="0">
              <a:latin typeface="黑体" panose="02010609060101010101" charset="-122"/>
              <a:ea typeface="黑体" panose="02010609060101010101" charset="-122"/>
              <a:sym typeface="+mn-ea"/>
            </a:endParaRPr>
          </a:p>
        </p:txBody>
      </p:sp>
      <p:sp>
        <p:nvSpPr>
          <p:cNvPr id="6" name="文本框 5"/>
          <p:cNvSpPr txBox="1"/>
          <p:nvPr/>
        </p:nvSpPr>
        <p:spPr>
          <a:xfrm>
            <a:off x="4433570" y="5123180"/>
            <a:ext cx="6441440" cy="737235"/>
          </a:xfrm>
          <a:prstGeom prst="rect">
            <a:avLst/>
          </a:prstGeom>
          <a:noFill/>
        </p:spPr>
        <p:txBody>
          <a:bodyPr wrap="square" rtlCol="0">
            <a:spAutoFit/>
          </a:bodyPr>
          <a:lstStyle/>
          <a:p>
            <a:pPr algn="ctr">
              <a:lnSpc>
                <a:spcPct val="150000"/>
              </a:lnSpc>
              <a:buNone/>
            </a:pPr>
            <a:r>
              <a:rPr lang="zh-CN" altLang="en-US" sz="2800" b="1" dirty="0">
                <a:latin typeface="黑体" panose="02010609060101010101" charset="-122"/>
                <a:ea typeface="黑体" panose="02010609060101010101" charset="-122"/>
                <a:cs typeface="黑体" panose="02010609060101010101" charset="-122"/>
                <a:sym typeface="+mn-ea"/>
              </a:rPr>
              <a:t>侵占我国北方</a:t>
            </a:r>
            <a:r>
              <a:rPr lang="en-US" altLang="zh-CN" sz="2800" b="1" dirty="0">
                <a:latin typeface="黑体" panose="02010609060101010101" charset="-122"/>
                <a:ea typeface="黑体" panose="02010609060101010101" charset="-122"/>
                <a:cs typeface="黑体" panose="02010609060101010101" charset="-122"/>
                <a:sym typeface="+mn-ea"/>
              </a:rPr>
              <a:t>100</a:t>
            </a:r>
            <a:r>
              <a:rPr lang="zh-CN" altLang="en-US" sz="2800" b="1" dirty="0">
                <a:latin typeface="黑体" panose="02010609060101010101" charset="-122"/>
                <a:ea typeface="黑体" panose="02010609060101010101" charset="-122"/>
                <a:cs typeface="黑体" panose="02010609060101010101" charset="-122"/>
                <a:sym typeface="+mn-ea"/>
              </a:rPr>
              <a:t>多万平方公里领土</a:t>
            </a:r>
            <a:endParaRPr lang="zh-CN" altLang="en-US" sz="2800" b="1" dirty="0">
              <a:latin typeface="黑体" panose="02010609060101010101" charset="-122"/>
              <a:ea typeface="黑体" panose="02010609060101010101" charset="-122"/>
              <a:cs typeface="黑体" panose="02010609060101010101" charset="-122"/>
              <a:sym typeface="+mn-ea"/>
            </a:endParaRPr>
          </a:p>
        </p:txBody>
      </p:sp>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8425"/>
            <a:ext cx="6980555" cy="104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903730" y="6059170"/>
            <a:ext cx="9801225" cy="521970"/>
          </a:xfrm>
          <a:prstGeom prst="rect">
            <a:avLst/>
          </a:prstGeom>
          <a:noFill/>
        </p:spPr>
        <p:txBody>
          <a:bodyPr wrap="none" rtlCol="0">
            <a:spAutoFit/>
          </a:bodyPr>
          <a:p>
            <a:pPr algn="ctr"/>
            <a:r>
              <a:rPr lang="zh-CN" altLang="en-US" sz="2800" b="1" dirty="0">
                <a:solidFill>
                  <a:schemeClr val="tx1"/>
                </a:solidFill>
                <a:latin typeface="黑体" panose="02010609060101010101" charset="-122"/>
                <a:ea typeface="黑体" panose="02010609060101010101" charset="-122"/>
                <a:sym typeface="+mn-ea"/>
              </a:rPr>
              <a:t>中国的领土、主权进一步遭受到破坏，半殖民地化程度加深。</a:t>
            </a:r>
            <a:endParaRPr lang="zh-CN" altLang="en-US" sz="2800" b="1" dirty="0">
              <a:solidFill>
                <a:schemeClr val="tx1"/>
              </a:solidFill>
              <a:latin typeface="黑体" panose="02010609060101010101" charset="-122"/>
              <a:ea typeface="黑体" panose="02010609060101010101" charset="-122"/>
              <a:sym typeface="+mn-ea"/>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anim calcmode="lin" valueType="num">
                                      <p:cBhvr>
                                        <p:cTn id="64" dur="1000" fill="hold"/>
                                        <p:tgtEl>
                                          <p:spTgt spid="6"/>
                                        </p:tgtEl>
                                        <p:attrNameLst>
                                          <p:attrName>ppt_x</p:attrName>
                                        </p:attrNameLst>
                                      </p:cBhvr>
                                      <p:tavLst>
                                        <p:tav tm="0">
                                          <p:val>
                                            <p:strVal val="#ppt_x"/>
                                          </p:val>
                                        </p:tav>
                                        <p:tav tm="100000">
                                          <p:val>
                                            <p:strVal val="#ppt_x"/>
                                          </p:val>
                                        </p:tav>
                                      </p:tavLst>
                                    </p:anim>
                                    <p:anim calcmode="lin" valueType="num">
                                      <p:cBhvr>
                                        <p:cTn id="6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ppt_x"/>
                                          </p:val>
                                        </p:tav>
                                        <p:tav tm="100000">
                                          <p:val>
                                            <p:strVal val="#ppt_x"/>
                                          </p:val>
                                        </p:tav>
                                      </p:tavLst>
                                    </p:anim>
                                    <p:anim calcmode="lin" valueType="num">
                                      <p:cBhvr additive="base">
                                        <p:cTn id="7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blinds(horizontal)">
                                      <p:cBhvr>
                                        <p:cTn id="7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3" grpId="0"/>
      <p:bldP spid="14" grpId="0"/>
      <p:bldP spid="18" grpId="0"/>
      <p:bldP spid="19" grpId="0"/>
      <p:bldP spid="5" grpId="0"/>
      <p:bldP spid="6"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755825"/>
            <a:ext cx="11700520" cy="53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smtClean="0">
                <a:solidFill>
                  <a:schemeClr val="bg1"/>
                </a:solidFill>
              </a:rPr>
              <a:t>第三篇章：</a:t>
            </a:r>
            <a:r>
              <a:rPr lang="zh-CN" altLang="en-US" sz="6000" b="1" dirty="0">
                <a:solidFill>
                  <a:schemeClr val="bg1"/>
                </a:solidFill>
              </a:rPr>
              <a:t>醒梦</a:t>
            </a:r>
            <a:r>
              <a:rPr lang="en-US" altLang="zh-CN" sz="6000" b="1" dirty="0">
                <a:solidFill>
                  <a:schemeClr val="bg1"/>
                </a:solidFill>
              </a:rPr>
              <a:t>——</a:t>
            </a:r>
            <a:r>
              <a:rPr lang="zh-CN" altLang="en-US" sz="4800" b="1" dirty="0">
                <a:solidFill>
                  <a:schemeClr val="bg1"/>
                </a:solidFill>
              </a:rPr>
              <a:t>抗争与探索</a:t>
            </a:r>
            <a:endParaRPr lang="zh-CN" altLang="en-US" sz="48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46735" y="1712595"/>
            <a:ext cx="11160125" cy="1076325"/>
          </a:xfrm>
          <a:prstGeom prst="rect">
            <a:avLst/>
          </a:prstGeom>
          <a:noFill/>
        </p:spPr>
        <p:txBody>
          <a:bodyPr wrap="square" rtlCol="0">
            <a:spAutoFit/>
          </a:bodyPr>
          <a:lstStyle/>
          <a:p>
            <a:pPr indent="457200" fontAlgn="auto"/>
            <a:r>
              <a:rPr lang="zh-CN" altLang="en-US" sz="3200" dirty="0">
                <a:latin typeface="黑体" panose="02010609060101010101" charset="-122"/>
                <a:ea typeface="黑体" panose="02010609060101010101" charset="-122"/>
                <a:cs typeface="黑体" panose="02010609060101010101" charset="-122"/>
              </a:rPr>
              <a:t>根据教材</a:t>
            </a:r>
            <a:r>
              <a:rPr lang="en-US" altLang="zh-CN" sz="3200" dirty="0">
                <a:solidFill>
                  <a:schemeClr val="tx1"/>
                </a:solidFill>
                <a:latin typeface="黑体" panose="02010609060101010101" charset="-122"/>
                <a:ea typeface="黑体" panose="02010609060101010101" charset="-122"/>
                <a:cs typeface="黑体" panose="02010609060101010101" charset="-122"/>
              </a:rPr>
              <a:t>93</a:t>
            </a:r>
            <a:r>
              <a:rPr lang="zh-CN" altLang="en-US" sz="3200" dirty="0">
                <a:solidFill>
                  <a:schemeClr val="tx1"/>
                </a:solidFill>
                <a:latin typeface="黑体" panose="02010609060101010101" charset="-122"/>
                <a:ea typeface="黑体" panose="02010609060101010101" charset="-122"/>
                <a:cs typeface="黑体" panose="02010609060101010101" charset="-122"/>
              </a:rPr>
              <a:t>页历史纵横，</a:t>
            </a:r>
            <a:r>
              <a:rPr lang="zh-CN" altLang="en-US" sz="3200" dirty="0">
                <a:latin typeface="黑体" panose="02010609060101010101" charset="-122"/>
                <a:ea typeface="黑体" panose="02010609060101010101" charset="-122"/>
                <a:cs typeface="黑体" panose="02010609060101010101" charset="-122"/>
                <a:sym typeface="+mn-ea"/>
              </a:rPr>
              <a:t>归纳两次鸦片战争中先进的中国人是如何抗争的？理解其性质。</a:t>
            </a:r>
            <a:endParaRPr lang="zh-CN" altLang="en-US" sz="3200" dirty="0">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custDataLst>
              <p:tags r:id="rId2"/>
            </p:custDataLst>
          </p:nvPr>
        </p:nvSpPr>
        <p:spPr>
          <a:xfrm>
            <a:off x="104140" y="3343910"/>
            <a:ext cx="2947035" cy="1284006"/>
          </a:xfrm>
          <a:prstGeom prst="rect">
            <a:avLst/>
          </a:prstGeom>
          <a:noFill/>
        </p:spPr>
        <p:txBody>
          <a:bodyPr wrap="square" rtlCol="0">
            <a:spAutoFit/>
          </a:bodyPr>
          <a:lstStyle/>
          <a:p>
            <a:pPr indent="457200" fontAlgn="auto">
              <a:lnSpc>
                <a:spcPct val="150000"/>
              </a:lnSpc>
            </a:pPr>
            <a:endParaRPr lang="zh-CN" altLang="en-US" sz="2800" b="1" dirty="0">
              <a:latin typeface="黑体" panose="02010609060101010101" charset="-122"/>
              <a:ea typeface="黑体" panose="02010609060101010101" charset="-122"/>
              <a:cs typeface="黑体" panose="02010609060101010101" charset="-122"/>
              <a:sym typeface="+mn-ea"/>
            </a:endParaRPr>
          </a:p>
          <a:p>
            <a:pPr indent="457200" fontAlgn="auto">
              <a:lnSpc>
                <a:spcPct val="150000"/>
              </a:lnSpc>
            </a:pP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7" name="TextBox 2"/>
          <p:cNvSpPr txBox="1"/>
          <p:nvPr/>
        </p:nvSpPr>
        <p:spPr>
          <a:xfrm>
            <a:off x="610689" y="1107749"/>
            <a:ext cx="6066972" cy="583565"/>
          </a:xfrm>
          <a:prstGeom prst="rect">
            <a:avLst/>
          </a:prstGeom>
          <a:noFill/>
        </p:spPr>
        <p:txBody>
          <a:bodyPr wrap="square" rtlCol="0">
            <a:spAutoFit/>
          </a:bodyPr>
          <a:lstStyle/>
          <a:p>
            <a:r>
              <a:rPr lang="en-US" altLang="zh-CN" sz="3200" b="1" dirty="0" smtClean="0">
                <a:solidFill>
                  <a:schemeClr val="tx1"/>
                </a:solidFill>
                <a:latin typeface="黑体" panose="02010609060101010101" charset="-122"/>
                <a:ea typeface="黑体" panose="02010609060101010101" charset="-122"/>
                <a:cs typeface="黑体" panose="02010609060101010101" charset="-122"/>
              </a:rPr>
              <a:t>1</a:t>
            </a:r>
            <a:r>
              <a:rPr lang="zh-CN" altLang="en-US" sz="3200" b="1" dirty="0" smtClean="0">
                <a:solidFill>
                  <a:schemeClr val="tx1"/>
                </a:solidFill>
                <a:latin typeface="黑体" panose="02010609060101010101" charset="-122"/>
                <a:ea typeface="黑体" panose="02010609060101010101" charset="-122"/>
                <a:cs typeface="黑体" panose="02010609060101010101" charset="-122"/>
              </a:rPr>
              <a:t>、各地民众自发的抵抗</a:t>
            </a:r>
            <a:endParaRPr lang="zh-CN" altLang="en-US" sz="3200" b="1" dirty="0" smtClean="0">
              <a:solidFill>
                <a:schemeClr val="tx1"/>
              </a:solidFill>
              <a:latin typeface="黑体" panose="02010609060101010101" charset="-122"/>
              <a:ea typeface="黑体" panose="02010609060101010101" charset="-122"/>
              <a:cs typeface="黑体" panose="02010609060101010101"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5" y="0"/>
            <a:ext cx="8377555" cy="135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descr="7dd98d1001e939012641d59d73ec54e737d196d5"/>
          <p:cNvPicPr>
            <a:picLocks noChangeAspect="1"/>
          </p:cNvPicPr>
          <p:nvPr/>
        </p:nvPicPr>
        <p:blipFill>
          <a:blip r:embed="rId4"/>
          <a:stretch>
            <a:fillRect/>
          </a:stretch>
        </p:blipFill>
        <p:spPr>
          <a:xfrm>
            <a:off x="795655" y="2810510"/>
            <a:ext cx="6006465" cy="3450590"/>
          </a:xfrm>
          <a:prstGeom prst="rect">
            <a:avLst/>
          </a:prstGeom>
        </p:spPr>
      </p:pic>
      <p:sp>
        <p:nvSpPr>
          <p:cNvPr id="13" name="圆角矩形 12"/>
          <p:cNvSpPr/>
          <p:nvPr/>
        </p:nvSpPr>
        <p:spPr>
          <a:xfrm>
            <a:off x="1711960" y="6282690"/>
            <a:ext cx="4174490" cy="43561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800" b="1">
                <a:solidFill>
                  <a:schemeClr val="tx1"/>
                </a:solidFill>
                <a:latin typeface="方正宋刻本秀楷简体" panose="02000000000000000000" charset="-122"/>
                <a:ea typeface="方正宋刻本秀楷简体" panose="02000000000000000000" charset="-122"/>
                <a:sym typeface="+mn-ea"/>
              </a:rPr>
              <a:t>广州三元里抗英</a:t>
            </a:r>
            <a:endParaRPr lang="zh-CN" altLang="en-US" sz="2800" b="1">
              <a:solidFill>
                <a:schemeClr val="tx1"/>
              </a:solidFill>
              <a:latin typeface="方正宋刻本秀楷简体" panose="02000000000000000000" charset="-122"/>
              <a:ea typeface="方正宋刻本秀楷简体" panose="02000000000000000000" charset="-122"/>
              <a:sym typeface="+mn-ea"/>
            </a:endParaRPr>
          </a:p>
        </p:txBody>
      </p:sp>
      <p:sp>
        <p:nvSpPr>
          <p:cNvPr id="2" name="文本框 1"/>
          <p:cNvSpPr txBox="1"/>
          <p:nvPr/>
        </p:nvSpPr>
        <p:spPr>
          <a:xfrm>
            <a:off x="6936740" y="3343910"/>
            <a:ext cx="4770120" cy="1568450"/>
          </a:xfrm>
          <a:prstGeom prst="rect">
            <a:avLst/>
          </a:prstGeom>
          <a:noFill/>
        </p:spPr>
        <p:txBody>
          <a:bodyPr wrap="square" rtlCol="0">
            <a:spAutoFit/>
          </a:bodyPr>
          <a:p>
            <a:pPr marL="0" indent="457200" fontAlgn="auto">
              <a:buNone/>
            </a:pPr>
            <a:r>
              <a:rPr lang="zh-CN" altLang="en-US" sz="3200" dirty="0">
                <a:solidFill>
                  <a:schemeClr val="tx1"/>
                </a:solidFill>
                <a:latin typeface="黑体" charset="0"/>
                <a:ea typeface="黑体" charset="0"/>
                <a:cs typeface="微软雅黑" panose="020B0503020204020204" charset="-122"/>
                <a:sym typeface="+mn-ea"/>
              </a:rPr>
              <a:t>性质：这是一场正义的反侵略战争，是一场维护中华民族生存的战争。</a:t>
            </a:r>
            <a:endParaRPr lang="zh-CN" altLang="en-US" sz="3200" dirty="0">
              <a:solidFill>
                <a:schemeClr val="tx1"/>
              </a:solidFill>
              <a:latin typeface="黑体" charset="0"/>
              <a:ea typeface="黑体" charset="0"/>
              <a:cs typeface="微软雅黑" panose="020B0503020204020204" charset="-122"/>
              <a:sym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nodePh="1">
                                  <p:stCondLst>
                                    <p:cond delay="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3" grpId="0" bldLvl="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9538335" y="364877"/>
            <a:ext cx="2322195" cy="3632200"/>
          </a:xfrm>
          <a:prstGeom prst="rect">
            <a:avLst/>
          </a:prstGeom>
        </p:spPr>
      </p:pic>
      <p:pic>
        <p:nvPicPr>
          <p:cNvPr id="12" name="图片 11"/>
          <p:cNvPicPr>
            <a:picLocks noChangeAspect="1"/>
          </p:cNvPicPr>
          <p:nvPr>
            <p:custDataLst>
              <p:tags r:id="rId3"/>
            </p:custDataLst>
          </p:nvPr>
        </p:nvPicPr>
        <p:blipFill>
          <a:blip r:embed="rId4"/>
          <a:srcRect l="2955" t="6629" r="2939"/>
          <a:stretch>
            <a:fillRect/>
          </a:stretch>
        </p:blipFill>
        <p:spPr>
          <a:xfrm>
            <a:off x="9458822" y="4167008"/>
            <a:ext cx="2653665" cy="2423795"/>
          </a:xfrm>
          <a:prstGeom prst="rect">
            <a:avLst/>
          </a:prstGeom>
        </p:spPr>
      </p:pic>
      <p:graphicFrame>
        <p:nvGraphicFramePr>
          <p:cNvPr id="13" name="表格 12"/>
          <p:cNvGraphicFramePr>
            <a:graphicFrameLocks noGrp="1"/>
          </p:cNvGraphicFramePr>
          <p:nvPr>
            <p:custDataLst>
              <p:tags r:id="rId5"/>
            </p:custDataLst>
          </p:nvPr>
        </p:nvGraphicFramePr>
        <p:xfrm>
          <a:off x="220345" y="1419860"/>
          <a:ext cx="9168765" cy="4177665"/>
        </p:xfrm>
        <a:graphic>
          <a:graphicData uri="http://schemas.openxmlformats.org/drawingml/2006/table">
            <a:tbl>
              <a:tblPr firstRow="1" bandRow="1">
                <a:tableStyleId>{5C22544A-7EE6-4342-B048-85BDC9FD1C3A}</a:tableStyleId>
              </a:tblPr>
              <a:tblGrid>
                <a:gridCol w="1304925"/>
                <a:gridCol w="3498215"/>
                <a:gridCol w="4365625"/>
              </a:tblGrid>
              <a:tr h="579120">
                <a:tc>
                  <a:txBody>
                    <a:bodyPr/>
                    <a:lstStyle/>
                    <a:p>
                      <a:pPr algn="ctr">
                        <a:buNone/>
                      </a:pPr>
                      <a:r>
                        <a:rPr lang="zh-CN" altLang="en-US" sz="3200" b="1" dirty="0">
                          <a:solidFill>
                            <a:schemeClr val="tx1"/>
                          </a:solidFill>
                          <a:latin typeface="黑体" panose="02010609060101010101" charset="-122"/>
                          <a:ea typeface="黑体" panose="02010609060101010101" charset="-122"/>
                        </a:rPr>
                        <a:t>人物</a:t>
                      </a:r>
                      <a:endParaRPr lang="zh-CN" altLang="en-US" sz="32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3200" b="1" dirty="0">
                          <a:solidFill>
                            <a:schemeClr val="tx1"/>
                          </a:solidFill>
                          <a:latin typeface="黑体" panose="02010609060101010101" charset="-122"/>
                          <a:ea typeface="黑体" panose="02010609060101010101" charset="-122"/>
                        </a:rPr>
                        <a:t>著作</a:t>
                      </a:r>
                      <a:endParaRPr lang="zh-CN" altLang="en-US" sz="32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3200" b="1">
                          <a:solidFill>
                            <a:schemeClr val="tx1"/>
                          </a:solidFill>
                          <a:latin typeface="黑体" panose="02010609060101010101" charset="-122"/>
                          <a:ea typeface="黑体" panose="02010609060101010101" charset="-122"/>
                        </a:rPr>
                        <a:t>地位</a:t>
                      </a:r>
                      <a:endParaRPr lang="zh-CN" altLang="en-US" sz="3200" b="1">
                        <a:solidFill>
                          <a:schemeClr val="tx1"/>
                        </a:solidFill>
                        <a:latin typeface="黑体" panose="02010609060101010101" charset="-122"/>
                        <a:ea typeface="黑体" panose="02010609060101010101" charset="-122"/>
                      </a:endParaRPr>
                    </a:p>
                  </a:txBody>
                  <a:tcPr>
                    <a:noFill/>
                  </a:tcPr>
                </a:tc>
              </a:tr>
              <a:tr h="989965">
                <a:tc>
                  <a:txBody>
                    <a:bodyPr/>
                    <a:lstStyle/>
                    <a:p>
                      <a:pPr algn="ctr">
                        <a:lnSpc>
                          <a:spcPct val="150000"/>
                        </a:lnSpc>
                        <a:buNone/>
                      </a:pPr>
                      <a:r>
                        <a:rPr lang="zh-CN" altLang="en-US" sz="2800" b="1">
                          <a:latin typeface="黑体" panose="02010609060101010101" charset="-122"/>
                          <a:ea typeface="黑体" panose="02010609060101010101" charset="-122"/>
                          <a:cs typeface="黑体" panose="02010609060101010101" charset="-122"/>
                        </a:rPr>
                        <a:t>林则徐 </a:t>
                      </a:r>
                      <a:endParaRPr lang="zh-CN" altLang="en-US" sz="28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dirty="0">
                        <a:latin typeface="黑体" panose="02010609060101010101" charset="-122"/>
                        <a:ea typeface="黑体" panose="02010609060101010101" charset="-122"/>
                      </a:endParaRPr>
                    </a:p>
                  </a:txBody>
                  <a:tcPr>
                    <a:noFill/>
                  </a:tcPr>
                </a:tc>
                <a:tc>
                  <a:txBody>
                    <a:bodyPr/>
                    <a:lstStyle/>
                    <a:p>
                      <a:pPr algn="ctr">
                        <a:buNone/>
                      </a:pPr>
                      <a:endParaRPr lang="zh-CN" altLang="en-US" sz="2400" b="1">
                        <a:latin typeface="黑体" panose="02010609060101010101" charset="-122"/>
                        <a:ea typeface="黑体" panose="02010609060101010101" charset="-122"/>
                      </a:endParaRPr>
                    </a:p>
                  </a:txBody>
                  <a:tcPr>
                    <a:noFill/>
                  </a:tcPr>
                </a:tc>
              </a:tr>
              <a:tr h="1371600">
                <a:tc>
                  <a:txBody>
                    <a:bodyPr/>
                    <a:lstStyle/>
                    <a:p>
                      <a:pPr algn="ctr">
                        <a:lnSpc>
                          <a:spcPct val="300000"/>
                        </a:lnSpc>
                        <a:buNone/>
                      </a:pPr>
                      <a:r>
                        <a:rPr lang="zh-CN" altLang="en-US" sz="2800" b="1">
                          <a:latin typeface="黑体" panose="02010609060101010101" charset="-122"/>
                          <a:ea typeface="黑体" panose="02010609060101010101" charset="-122"/>
                          <a:cs typeface="黑体" panose="02010609060101010101" charset="-122"/>
                          <a:sym typeface="+mn-ea"/>
                        </a:rPr>
                        <a:t>魏源 </a:t>
                      </a:r>
                      <a:endParaRPr lang="zh-CN" altLang="en-US" sz="2800" b="1">
                        <a:latin typeface="黑体" panose="02010609060101010101" charset="-122"/>
                        <a:ea typeface="黑体" panose="02010609060101010101" charset="-122"/>
                        <a:cs typeface="黑体" panose="02010609060101010101" charset="-122"/>
                        <a:sym typeface="+mn-ea"/>
                      </a:endParaRPr>
                    </a:p>
                  </a:txBody>
                  <a:tcPr>
                    <a:noFill/>
                  </a:tcPr>
                </a:tc>
                <a:tc>
                  <a:txBody>
                    <a:bodyPr/>
                    <a:lstStyle/>
                    <a:p>
                      <a:pPr algn="ctr">
                        <a:lnSpc>
                          <a:spcPct val="100000"/>
                        </a:lnSpc>
                        <a:buNone/>
                      </a:pPr>
                      <a:endParaRPr lang="zh-CN" altLang="en-US" sz="2400" b="1">
                        <a:latin typeface="黑体" panose="02010609060101010101" charset="-122"/>
                        <a:ea typeface="黑体" panose="02010609060101010101" charset="-122"/>
                        <a:cs typeface="黑体" panose="02010609060101010101" charset="-122"/>
                      </a:endParaRPr>
                    </a:p>
                  </a:txBody>
                  <a:tcPr>
                    <a:noFill/>
                  </a:tcPr>
                </a:tc>
                <a:tc>
                  <a:txBody>
                    <a:bodyPr/>
                    <a:lstStyle/>
                    <a:p>
                      <a:pPr algn="ctr">
                        <a:buClrTx/>
                        <a:buSzTx/>
                        <a:buFontTx/>
                        <a:buNone/>
                      </a:pPr>
                      <a:endParaRPr lang="zh-CN" altLang="en-US" sz="2400" b="1">
                        <a:latin typeface="黑体" panose="02010609060101010101" charset="-122"/>
                        <a:ea typeface="黑体" panose="02010609060101010101" charset="-122"/>
                        <a:cs typeface="黑体" panose="02010609060101010101" charset="-122"/>
                        <a:sym typeface="+mn-ea"/>
                      </a:endParaRPr>
                    </a:p>
                  </a:txBody>
                  <a:tcPr>
                    <a:noFill/>
                  </a:tcPr>
                </a:tc>
              </a:tr>
              <a:tr h="1236980">
                <a:tc>
                  <a:txBody>
                    <a:bodyPr/>
                    <a:lstStyle/>
                    <a:p>
                      <a:pPr algn="ctr">
                        <a:lnSpc>
                          <a:spcPct val="200000"/>
                        </a:lnSpc>
                        <a:buNone/>
                      </a:pPr>
                      <a:r>
                        <a:rPr lang="zh-CN" altLang="en-US" sz="2800" b="1">
                          <a:latin typeface="黑体" panose="02010609060101010101" charset="-122"/>
                          <a:ea typeface="黑体" panose="02010609060101010101" charset="-122"/>
                          <a:cs typeface="黑体" panose="02010609060101010101" charset="-122"/>
                        </a:rPr>
                        <a:t>徐继畬 </a:t>
                      </a:r>
                      <a:endParaRPr lang="zh-CN" altLang="en-US" sz="28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dirty="0">
                        <a:latin typeface="黑体" panose="02010609060101010101" charset="-122"/>
                        <a:ea typeface="黑体" panose="02010609060101010101" charset="-122"/>
                        <a:sym typeface="+mn-ea"/>
                      </a:endParaRPr>
                    </a:p>
                  </a:txBody>
                  <a:tcPr>
                    <a:noFill/>
                  </a:tcPr>
                </a:tc>
              </a:tr>
            </a:tbl>
          </a:graphicData>
        </a:graphic>
      </p:graphicFrame>
      <p:sp>
        <p:nvSpPr>
          <p:cNvPr id="2" name="TextBox 2"/>
          <p:cNvSpPr txBox="1"/>
          <p:nvPr/>
        </p:nvSpPr>
        <p:spPr>
          <a:xfrm>
            <a:off x="220124" y="806533"/>
            <a:ext cx="7582535" cy="521970"/>
          </a:xfrm>
          <a:prstGeom prst="rect">
            <a:avLst/>
          </a:prstGeom>
          <a:noFill/>
        </p:spPr>
        <p:txBody>
          <a:bodyPr wrap="square" rtlCol="0">
            <a:spAutoFit/>
          </a:bodyPr>
          <a:lstStyle/>
          <a:p>
            <a:r>
              <a:rPr lang="en-US" altLang="zh-CN" sz="2800" b="1" dirty="0" smtClean="0">
                <a:solidFill>
                  <a:schemeClr val="tx1"/>
                </a:solidFill>
                <a:latin typeface="黑体" panose="02010609060101010101" charset="-122"/>
                <a:ea typeface="黑体" panose="02010609060101010101" charset="-122"/>
              </a:rPr>
              <a:t>2</a:t>
            </a:r>
            <a:r>
              <a:rPr lang="zh-CN" altLang="en-US" sz="2800" b="1" dirty="0" smtClean="0">
                <a:solidFill>
                  <a:schemeClr val="tx1"/>
                </a:solidFill>
                <a:latin typeface="黑体" panose="02010609060101010101" charset="-122"/>
                <a:ea typeface="黑体" panose="02010609060101010101" charset="-122"/>
              </a:rPr>
              <a:t>、开眼看世界</a:t>
            </a:r>
            <a:r>
              <a:rPr lang="en-US" altLang="zh-CN" sz="2800" b="1" dirty="0" smtClean="0">
                <a:solidFill>
                  <a:schemeClr val="tx1"/>
                </a:solidFill>
                <a:latin typeface="黑体" panose="02010609060101010101" charset="-122"/>
                <a:ea typeface="黑体" panose="02010609060101010101" charset="-122"/>
              </a:rPr>
              <a:t>——</a:t>
            </a:r>
            <a:r>
              <a:rPr lang="zh-CN" altLang="en-US" sz="2800" b="1" dirty="0" smtClean="0">
                <a:solidFill>
                  <a:schemeClr val="tx1"/>
                </a:solidFill>
                <a:latin typeface="黑体" panose="02010609060101010101" charset="-122"/>
                <a:ea typeface="黑体" panose="02010609060101010101" charset="-122"/>
              </a:rPr>
              <a:t>地主阶级抵抗派的探索</a:t>
            </a:r>
            <a:endParaRPr lang="zh-CN" altLang="en-US" sz="2800" b="1" dirty="0" smtClean="0">
              <a:solidFill>
                <a:schemeClr val="tx1"/>
              </a:solidFill>
              <a:latin typeface="黑体" panose="02010609060101010101" charset="-122"/>
              <a:ea typeface="黑体" panose="02010609060101010101" charset="-122"/>
            </a:endParaRPr>
          </a:p>
        </p:txBody>
      </p:sp>
      <p:sp>
        <p:nvSpPr>
          <p:cNvPr id="3" name="文本框 2"/>
          <p:cNvSpPr txBox="1"/>
          <p:nvPr/>
        </p:nvSpPr>
        <p:spPr>
          <a:xfrm>
            <a:off x="1423670" y="2239010"/>
            <a:ext cx="3513455" cy="521970"/>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《四洲志》</a:t>
            </a:r>
            <a:endParaRPr lang="zh-CN" altLang="en-US" sz="2800" b="1" dirty="0">
              <a:latin typeface="黑体" panose="02010609060101010101" charset="-122"/>
              <a:ea typeface="黑体" panose="02010609060101010101" charset="-122"/>
              <a:sym typeface="+mn-ea"/>
            </a:endParaRPr>
          </a:p>
        </p:txBody>
      </p:sp>
      <p:sp>
        <p:nvSpPr>
          <p:cNvPr id="4" name="文本框 3"/>
          <p:cNvSpPr txBox="1"/>
          <p:nvPr/>
        </p:nvSpPr>
        <p:spPr>
          <a:xfrm>
            <a:off x="1423670" y="3372485"/>
            <a:ext cx="3674745" cy="953135"/>
          </a:xfrm>
          <a:prstGeom prst="rect">
            <a:avLst/>
          </a:prstGeom>
          <a:noFill/>
        </p:spPr>
        <p:txBody>
          <a:bodyPr wrap="square" rtlCol="0">
            <a:spAutoFit/>
          </a:bodyPr>
          <a:lstStyle/>
          <a:p>
            <a:pPr algn="ctr">
              <a:lnSpc>
                <a:spcPct val="100000"/>
              </a:lnSpc>
              <a:buNone/>
            </a:pPr>
            <a:r>
              <a:rPr lang="zh-CN" altLang="en-US" sz="2800" b="1" dirty="0">
                <a:latin typeface="黑体" panose="02010609060101010101" charset="-122"/>
                <a:ea typeface="黑体" panose="02010609060101010101" charset="-122"/>
                <a:cs typeface="黑体" panose="02010609060101010101" charset="-122"/>
                <a:sym typeface="+mn-ea"/>
              </a:rPr>
              <a:t>《海国图志》，提出</a:t>
            </a:r>
            <a:r>
              <a:rPr lang="en-US" altLang="zh-CN" sz="2800" b="1"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FF0000"/>
                </a:solidFill>
                <a:latin typeface="黑体" panose="02010609060101010101" charset="-122"/>
                <a:ea typeface="黑体" panose="02010609060101010101" charset="-122"/>
                <a:cs typeface="黑体" panose="02010609060101010101" charset="-122"/>
                <a:sym typeface="+mn-ea"/>
              </a:rPr>
              <a:t>师夷长技以制夷</a:t>
            </a:r>
            <a:r>
              <a:rPr lang="en-US" altLang="zh-CN" sz="2800" b="1" dirty="0">
                <a:solidFill>
                  <a:srgbClr val="FF0000"/>
                </a:solidFill>
                <a:latin typeface="黑体" panose="02010609060101010101" charset="-122"/>
                <a:ea typeface="黑体" panose="02010609060101010101" charset="-122"/>
                <a:cs typeface="黑体" panose="02010609060101010101" charset="-122"/>
                <a:sym typeface="+mn-ea"/>
              </a:rPr>
              <a:t>”</a:t>
            </a:r>
            <a:endParaRPr lang="zh-CN" altLang="en-US" sz="2800" b="1" dirty="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文本框 4"/>
          <p:cNvSpPr txBox="1"/>
          <p:nvPr/>
        </p:nvSpPr>
        <p:spPr>
          <a:xfrm>
            <a:off x="1423670" y="4769485"/>
            <a:ext cx="3358515" cy="521970"/>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cs typeface="黑体" panose="02010609060101010101" charset="-122"/>
                <a:sym typeface="+mn-ea"/>
              </a:rPr>
              <a:t>《瀛寰志略》</a:t>
            </a: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nvSpPr>
        <p:spPr>
          <a:xfrm>
            <a:off x="5292090" y="2023110"/>
            <a:ext cx="3805555" cy="953135"/>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近代中国第一部系统的世界地理志</a:t>
            </a:r>
            <a:endParaRPr lang="zh-CN" altLang="en-US" sz="2800" b="1" dirty="0">
              <a:latin typeface="黑体" panose="02010609060101010101" charset="-122"/>
              <a:ea typeface="黑体" panose="02010609060101010101" charset="-122"/>
              <a:sym typeface="+mn-ea"/>
            </a:endParaRPr>
          </a:p>
        </p:txBody>
      </p:sp>
      <p:sp>
        <p:nvSpPr>
          <p:cNvPr id="9" name="文本框 8"/>
          <p:cNvSpPr txBox="1"/>
          <p:nvPr/>
        </p:nvSpPr>
        <p:spPr>
          <a:xfrm>
            <a:off x="5340985" y="3372485"/>
            <a:ext cx="4031615" cy="953135"/>
          </a:xfrm>
          <a:prstGeom prst="rect">
            <a:avLst/>
          </a:prstGeom>
          <a:noFill/>
        </p:spPr>
        <p:txBody>
          <a:bodyPr wrap="square" rtlCol="0">
            <a:spAutoFit/>
          </a:bodyPr>
          <a:lstStyle/>
          <a:p>
            <a:pPr algn="ctr">
              <a:buClrTx/>
              <a:buSzTx/>
              <a:buFontTx/>
              <a:buNone/>
            </a:pPr>
            <a:r>
              <a:rPr lang="zh-CN" altLang="en-US" sz="2800" b="1" dirty="0">
                <a:latin typeface="黑体" panose="02010609060101010101" charset="-122"/>
                <a:ea typeface="黑体" panose="02010609060101010101" charset="-122"/>
                <a:cs typeface="黑体" panose="02010609060101010101" charset="-122"/>
                <a:sym typeface="+mn-ea"/>
              </a:rPr>
              <a:t>被誉为了解外国知识的“百科全书”</a:t>
            </a: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17" name="文本框 16"/>
          <p:cNvSpPr txBox="1"/>
          <p:nvPr/>
        </p:nvSpPr>
        <p:spPr>
          <a:xfrm>
            <a:off x="5292090" y="4554220"/>
            <a:ext cx="3806190" cy="953135"/>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是中国近代第一部世界地理著作</a:t>
            </a:r>
            <a:endParaRPr lang="zh-CN" altLang="en-US" sz="2800" b="1" dirty="0">
              <a:latin typeface="黑体" panose="02010609060101010101" charset="-122"/>
              <a:ea typeface="黑体" panose="02010609060101010101" charset="-122"/>
              <a:sym typeface="+mn-ea"/>
            </a:endParaRPr>
          </a:p>
        </p:txBody>
      </p:sp>
      <p:sp>
        <p:nvSpPr>
          <p:cNvPr id="18" name="文本框 17"/>
          <p:cNvSpPr txBox="1"/>
          <p:nvPr/>
        </p:nvSpPr>
        <p:spPr>
          <a:xfrm>
            <a:off x="220345" y="5597525"/>
            <a:ext cx="2088515" cy="521970"/>
          </a:xfrm>
          <a:prstGeom prst="rect">
            <a:avLst/>
          </a:prstGeom>
          <a:noFill/>
        </p:spPr>
        <p:txBody>
          <a:bodyPr wrap="square" rtlCol="0">
            <a:spAutoFit/>
          </a:bodyPr>
          <a:lstStyle/>
          <a:p>
            <a:r>
              <a:rPr lang="zh-CN" altLang="en-US" sz="2800" b="1" dirty="0">
                <a:solidFill>
                  <a:schemeClr val="tx1"/>
                </a:solidFill>
                <a:effectLst/>
                <a:latin typeface="黑体" charset="0"/>
                <a:ea typeface="黑体" charset="0"/>
              </a:rPr>
              <a:t>如何评价？</a:t>
            </a:r>
            <a:endParaRPr lang="zh-CN" altLang="en-US" sz="2800" b="1" dirty="0">
              <a:solidFill>
                <a:schemeClr val="tx1"/>
              </a:solidFill>
              <a:effectLst/>
              <a:latin typeface="黑体" charset="0"/>
              <a:ea typeface="黑体" charset="0"/>
            </a:endParaRPr>
          </a:p>
        </p:txBody>
      </p:sp>
      <p:sp>
        <p:nvSpPr>
          <p:cNvPr id="16" name="圆角矩形 15"/>
          <p:cNvSpPr/>
          <p:nvPr>
            <p:custDataLst>
              <p:tags r:id="rId6"/>
            </p:custDataLst>
          </p:nvPr>
        </p:nvSpPr>
        <p:spPr>
          <a:xfrm>
            <a:off x="220341" y="6053538"/>
            <a:ext cx="8829679" cy="631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effectLst/>
                <a:latin typeface="黑体" panose="02010609060101010101" charset="-122"/>
                <a:ea typeface="黑体" panose="02010609060101010101" charset="-122"/>
              </a:rPr>
              <a:t>积极：揭开了学习西方的序幕（启蒙、进步、爱国）。</a:t>
            </a:r>
            <a:endParaRPr lang="zh-CN" altLang="en-US" sz="2800" b="1" dirty="0">
              <a:solidFill>
                <a:srgbClr val="FF0000"/>
              </a:solidFill>
              <a:effectLst/>
              <a:latin typeface="黑体" panose="02010609060101010101" charset="-122"/>
              <a:ea typeface="黑体" panose="02010609060101010101" charset="-122"/>
            </a:endParaRPr>
          </a:p>
        </p:txBody>
      </p:sp>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76920" cy="113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P spid="17" grpId="0"/>
      <p:bldP spid="18" grpId="0"/>
      <p:bldP spid="16" grpId="0" bldLvl="0" animBg="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853" y="143565"/>
            <a:ext cx="8377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853" y="900807"/>
            <a:ext cx="10803836" cy="461665"/>
          </a:xfrm>
          <a:prstGeom prst="rect">
            <a:avLst/>
          </a:prstGeom>
          <a:noFill/>
        </p:spPr>
        <p:txBody>
          <a:bodyPr wrap="square" rtlCol="0">
            <a:spAutoFit/>
          </a:bodyPr>
          <a:lstStyle/>
          <a:p>
            <a:r>
              <a:rPr lang="en-US" altLang="zh-CN" sz="2400" b="1" dirty="0">
                <a:latin typeface="黑体" panose="02010609060101010101" charset="-122"/>
                <a:ea typeface="黑体" panose="02010609060101010101" charset="-122"/>
                <a:cs typeface="黑体" panose="02010609060101010101" charset="-122"/>
              </a:rPr>
              <a:t>2</a:t>
            </a:r>
            <a:r>
              <a:rPr lang="zh-CN" altLang="en-US" sz="2400" b="1" dirty="0">
                <a:latin typeface="黑体" panose="02010609060101010101" charset="-122"/>
                <a:ea typeface="黑体" panose="02010609060101010101" charset="-122"/>
                <a:cs typeface="黑体" panose="02010609060101010101" charset="-122"/>
              </a:rPr>
              <a:t>、开眼看世界</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地主阶级抵抗派的探索</a:t>
            </a:r>
            <a:endParaRPr lang="zh-CN" altLang="en-US" sz="2400" b="1" dirty="0">
              <a:latin typeface="黑体" panose="02010609060101010101" charset="-122"/>
              <a:ea typeface="黑体" panose="02010609060101010101" charset="-122"/>
              <a:cs typeface="黑体" panose="02010609060101010101" charset="-122"/>
            </a:endParaRPr>
          </a:p>
        </p:txBody>
      </p:sp>
      <p:sp>
        <p:nvSpPr>
          <p:cNvPr id="4" name="文本框 27"/>
          <p:cNvSpPr txBox="1">
            <a:spLocks noChangeArrowheads="1"/>
          </p:cNvSpPr>
          <p:nvPr/>
        </p:nvSpPr>
        <p:spPr bwMode="auto">
          <a:xfrm>
            <a:off x="327853" y="1953900"/>
            <a:ext cx="11529530" cy="30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800" b="1" dirty="0">
                <a:latin typeface="黑体" panose="02010609060101010101" charset="-122"/>
                <a:ea typeface="黑体" panose="02010609060101010101" charset="-122"/>
                <a:cs typeface="黑体" panose="02010609060101010101" charset="-122"/>
              </a:rPr>
              <a:t>材料二：是书何以作？曰：为以夷攻夷而制，为以夷款夷而作，为师夷长技以制夷而作。夷之长技三，一战舰，二火器，三养兵练兵之法。</a:t>
            </a:r>
            <a:endParaRPr lang="en-US" altLang="zh-CN" sz="2800" b="1" dirty="0">
              <a:latin typeface="黑体" panose="02010609060101010101" charset="-122"/>
              <a:ea typeface="黑体" panose="02010609060101010101" charset="-122"/>
              <a:cs typeface="黑体" panose="02010609060101010101" charset="-122"/>
            </a:endParaRPr>
          </a:p>
          <a:p>
            <a:pPr eaLnBrk="1" hangingPunct="1"/>
            <a:r>
              <a:rPr lang="en-US" altLang="zh-CN" sz="2800" b="1" dirty="0" smtClean="0">
                <a:latin typeface="黑体" panose="02010609060101010101" charset="-122"/>
                <a:ea typeface="黑体" panose="02010609060101010101" charset="-122"/>
                <a:cs typeface="黑体" panose="02010609060101010101" charset="-122"/>
              </a:rPr>
              <a:t>                                         ——</a:t>
            </a:r>
            <a:r>
              <a:rPr lang="zh-CN" altLang="en-US" sz="2800" b="1" dirty="0">
                <a:latin typeface="黑体" panose="02010609060101010101" charset="-122"/>
                <a:ea typeface="黑体" panose="02010609060101010101" charset="-122"/>
                <a:cs typeface="黑体" panose="02010609060101010101" charset="-122"/>
              </a:rPr>
              <a:t>魏源</a:t>
            </a:r>
            <a:r>
              <a:rPr lang="en-US" altLang="zh-CN" sz="2800" b="1" dirty="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海国图志</a:t>
            </a:r>
            <a:r>
              <a:rPr lang="en-US" altLang="zh-CN" sz="2800" b="1" dirty="0">
                <a:latin typeface="黑体" panose="02010609060101010101" charset="-122"/>
                <a:ea typeface="黑体" panose="02010609060101010101" charset="-122"/>
                <a:cs typeface="黑体" panose="02010609060101010101" charset="-122"/>
              </a:rPr>
              <a:t>》</a:t>
            </a:r>
            <a:endParaRPr lang="en-US" altLang="zh-CN" sz="2800" b="1" dirty="0">
              <a:latin typeface="黑体" panose="02010609060101010101" charset="-122"/>
              <a:ea typeface="黑体" panose="02010609060101010101" charset="-122"/>
              <a:cs typeface="黑体" panose="02010609060101010101" charset="-122"/>
            </a:endParaRPr>
          </a:p>
          <a:p>
            <a:r>
              <a:rPr lang="zh-CN" altLang="en-US" sz="2800" b="1" dirty="0" smtClean="0">
                <a:latin typeface="黑体" panose="02010609060101010101" charset="-122"/>
                <a:ea typeface="黑体" panose="02010609060101010101" charset="-122"/>
                <a:cs typeface="黑体" panose="02010609060101010101" charset="-122"/>
              </a:rPr>
              <a:t>材料</a:t>
            </a:r>
            <a:r>
              <a:rPr lang="zh-CN" altLang="en-US" sz="2800" b="1" dirty="0">
                <a:latin typeface="黑体" panose="02010609060101010101" charset="-122"/>
                <a:ea typeface="黑体" panose="02010609060101010101" charset="-122"/>
                <a:cs typeface="黑体" panose="02010609060101010101" charset="-122"/>
              </a:rPr>
              <a:t>三：在当时，对这两部意在醒世的著作予以最大注意的，不是中国人，而是日本人。日本社会因炮声震撼而惊醒，中国社会却在炮声沉寂后又昏昏睡去。 </a:t>
            </a:r>
            <a:r>
              <a:rPr lang="zh-CN" altLang="en-US" sz="2800" b="1" dirty="0" smtClean="0">
                <a:latin typeface="黑体" panose="02010609060101010101" charset="-122"/>
                <a:ea typeface="黑体" panose="02010609060101010101" charset="-122"/>
                <a:cs typeface="黑体" panose="02010609060101010101" charset="-122"/>
              </a:rPr>
              <a:t>           </a:t>
            </a:r>
            <a:r>
              <a:rPr lang="en-US" altLang="zh-CN" sz="2800" b="1" dirty="0" smtClean="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陈旭麓</a:t>
            </a:r>
            <a:r>
              <a:rPr lang="en-US" altLang="zh-CN" sz="2800" b="1" dirty="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近代中国社会的新陈代谢</a:t>
            </a:r>
            <a:r>
              <a:rPr lang="en-US" altLang="zh-CN" sz="2800" b="1" dirty="0">
                <a:latin typeface="黑体" panose="02010609060101010101" charset="-122"/>
                <a:ea typeface="黑体" panose="02010609060101010101" charset="-122"/>
                <a:cs typeface="黑体" panose="02010609060101010101" charset="-122"/>
              </a:rPr>
              <a:t>》</a:t>
            </a:r>
            <a:endParaRPr lang="en-US" altLang="zh-CN" sz="2800" b="1" dirty="0">
              <a:latin typeface="黑体" panose="02010609060101010101" charset="-122"/>
              <a:ea typeface="黑体" panose="02010609060101010101" charset="-122"/>
              <a:cs typeface="黑体" panose="02010609060101010101" charset="-122"/>
            </a:endParaRPr>
          </a:p>
          <a:p>
            <a:pPr eaLnBrk="1" hangingPunct="1"/>
            <a:endParaRPr lang="zh-CN" altLang="en-US" sz="2800" b="1" dirty="0">
              <a:latin typeface="黑体" panose="02010609060101010101" charset="-122"/>
              <a:ea typeface="黑体" panose="02010609060101010101" charset="-122"/>
              <a:cs typeface="黑体" panose="02010609060101010101" charset="-122"/>
            </a:endParaRPr>
          </a:p>
        </p:txBody>
      </p:sp>
      <p:sp>
        <p:nvSpPr>
          <p:cNvPr id="5" name="矩形 4"/>
          <p:cNvSpPr/>
          <p:nvPr/>
        </p:nvSpPr>
        <p:spPr>
          <a:xfrm>
            <a:off x="-150938" y="1428100"/>
            <a:ext cx="11529531"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a:pPr>
            <a:r>
              <a:rPr lang="zh-CN" altLang="en-US" sz="2400" dirty="0" smtClean="0">
                <a:latin typeface="华文细黑" panose="02010600040101010101" pitchFamily="2" charset="-122"/>
                <a:ea typeface="华文细黑" panose="02010600040101010101" pitchFamily="2" charset="-122"/>
              </a:rPr>
              <a:t>      </a:t>
            </a:r>
            <a:r>
              <a:rPr lang="zh-CN" altLang="en-US" sz="2400" dirty="0" smtClean="0">
                <a:solidFill>
                  <a:schemeClr val="tx1"/>
                </a:solidFill>
                <a:effectLst/>
                <a:latin typeface="黑体" charset="0"/>
                <a:ea typeface="黑体" charset="0"/>
                <a:cs typeface="黑体" charset="0"/>
              </a:rPr>
              <a:t>  </a:t>
            </a:r>
            <a:r>
              <a:rPr lang="zh-CN" altLang="en-US" sz="2400" b="1" dirty="0" smtClean="0">
                <a:solidFill>
                  <a:schemeClr val="tx1"/>
                </a:solidFill>
                <a:effectLst/>
                <a:latin typeface="黑体" charset="0"/>
                <a:ea typeface="黑体" charset="0"/>
                <a:cs typeface="黑体" charset="0"/>
              </a:rPr>
              <a:t>阅读</a:t>
            </a:r>
            <a:r>
              <a:rPr lang="zh-CN" altLang="en-US" sz="2400" b="1" dirty="0">
                <a:solidFill>
                  <a:schemeClr val="tx1"/>
                </a:solidFill>
                <a:effectLst/>
                <a:latin typeface="黑体" charset="0"/>
                <a:ea typeface="黑体" charset="0"/>
                <a:cs typeface="黑体" charset="0"/>
              </a:rPr>
              <a:t>下列材料并结合所学知识， 思考鸦片战争后知识分子学习西方的</a:t>
            </a:r>
            <a:r>
              <a:rPr lang="zh-CN" altLang="en-US" sz="2400" b="1" dirty="0">
                <a:solidFill>
                  <a:srgbClr val="FF0000"/>
                </a:solidFill>
                <a:effectLst>
                  <a:outerShdw blurRad="38100" dist="25400" dir="5400000" algn="ctr" rotWithShape="0">
                    <a:srgbClr val="6E747A">
                      <a:alpha val="43000"/>
                    </a:srgbClr>
                  </a:outerShdw>
                </a:effectLst>
                <a:latin typeface="黑体" charset="0"/>
                <a:ea typeface="黑体" charset="0"/>
                <a:cs typeface="黑体" charset="0"/>
              </a:rPr>
              <a:t>局限性</a:t>
            </a:r>
            <a:r>
              <a:rPr lang="zh-CN" altLang="en-US" sz="2400" b="1" dirty="0">
                <a:solidFill>
                  <a:schemeClr val="tx1"/>
                </a:solidFill>
                <a:effectLst/>
                <a:latin typeface="黑体" charset="0"/>
                <a:ea typeface="黑体" charset="0"/>
                <a:cs typeface="黑体" charset="0"/>
              </a:rPr>
              <a:t>。</a:t>
            </a:r>
            <a:endParaRPr lang="zh-CN" altLang="en-US" sz="2400" b="1" dirty="0">
              <a:solidFill>
                <a:schemeClr val="tx1"/>
              </a:solidFill>
              <a:effectLst/>
              <a:latin typeface="黑体" charset="0"/>
              <a:ea typeface="黑体" charset="0"/>
              <a:cs typeface="黑体" charset="0"/>
            </a:endParaRPr>
          </a:p>
        </p:txBody>
      </p:sp>
      <p:sp>
        <p:nvSpPr>
          <p:cNvPr id="6" name="矩形 5"/>
          <p:cNvSpPr/>
          <p:nvPr/>
        </p:nvSpPr>
        <p:spPr>
          <a:xfrm>
            <a:off x="115957" y="4825378"/>
            <a:ext cx="12076043" cy="523220"/>
          </a:xfrm>
          <a:prstGeom prst="rect">
            <a:avLst/>
          </a:prstGeom>
        </p:spPr>
        <p:txBody>
          <a:bodyPr wrap="square">
            <a:spAutoFit/>
          </a:bodyPr>
          <a:lstStyle/>
          <a:p>
            <a:pPr defTabSz="1219200">
              <a:defRPr/>
            </a:pPr>
            <a:r>
              <a:rPr lang="zh-CN" altLang="en-US" sz="2800" b="1" dirty="0" smtClean="0">
                <a:solidFill>
                  <a:srgbClr val="000000"/>
                </a:solidFill>
              </a:rPr>
              <a:t> </a:t>
            </a:r>
            <a:endParaRPr lang="zh-CN" altLang="en-US" sz="2800" dirty="0"/>
          </a:p>
        </p:txBody>
      </p:sp>
      <p:sp>
        <p:nvSpPr>
          <p:cNvPr id="7" name="矩形 6"/>
          <p:cNvSpPr/>
          <p:nvPr/>
        </p:nvSpPr>
        <p:spPr>
          <a:xfrm>
            <a:off x="5632354" y="2360332"/>
            <a:ext cx="853368" cy="51587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矩形 7"/>
          <p:cNvSpPr/>
          <p:nvPr/>
        </p:nvSpPr>
        <p:spPr>
          <a:xfrm>
            <a:off x="7142826" y="2340453"/>
            <a:ext cx="853368" cy="51587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p:cNvSpPr/>
          <p:nvPr/>
        </p:nvSpPr>
        <p:spPr>
          <a:xfrm>
            <a:off x="8606960" y="2380211"/>
            <a:ext cx="2524729" cy="502138"/>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矩形 9"/>
          <p:cNvSpPr/>
          <p:nvPr/>
        </p:nvSpPr>
        <p:spPr>
          <a:xfrm>
            <a:off x="2964984" y="3712073"/>
            <a:ext cx="8723434" cy="42925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1" name="矩形 10"/>
          <p:cNvSpPr/>
          <p:nvPr/>
        </p:nvSpPr>
        <p:spPr>
          <a:xfrm>
            <a:off x="327852" y="4141324"/>
            <a:ext cx="2637131" cy="502138"/>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2" name="圆角矩形 11"/>
          <p:cNvSpPr/>
          <p:nvPr>
            <p:custDataLst>
              <p:tags r:id="rId2"/>
            </p:custDataLst>
          </p:nvPr>
        </p:nvSpPr>
        <p:spPr>
          <a:xfrm>
            <a:off x="304358" y="4643907"/>
            <a:ext cx="11698748" cy="1997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局限性：</a:t>
            </a:r>
            <a:endParaRPr lang="zh-CN" altLang="en-US" sz="2800" b="1" dirty="0">
              <a:solidFill>
                <a:schemeClr val="tx1"/>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①</a:t>
            </a:r>
            <a:r>
              <a:rPr lang="zh-CN" altLang="en-US" sz="2800" b="1" dirty="0">
                <a:solidFill>
                  <a:srgbClr val="FF0000"/>
                </a:solidFill>
                <a:effectLst/>
                <a:latin typeface="黑体" panose="02010609060101010101" charset="-122"/>
                <a:ea typeface="黑体" panose="02010609060101010101" charset="-122"/>
              </a:rPr>
              <a:t>“师”的对象仍是“夷”，“师”的内容唯在“技”（器物）</a:t>
            </a:r>
            <a:r>
              <a:rPr lang="zh-CN" altLang="en-US" sz="2800" b="1" dirty="0" smtClean="0">
                <a:solidFill>
                  <a:srgbClr val="FF0000"/>
                </a:solidFill>
                <a:effectLst/>
                <a:latin typeface="黑体" panose="02010609060101010101" charset="-122"/>
                <a:ea typeface="黑体" panose="02010609060101010101" charset="-122"/>
              </a:rPr>
              <a:t>； </a:t>
            </a:r>
            <a:endParaRPr lang="en-US" altLang="zh-CN" sz="2800" b="1" dirty="0" smtClean="0">
              <a:solidFill>
                <a:srgbClr val="FF0000"/>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② </a:t>
            </a:r>
            <a:r>
              <a:rPr lang="zh-CN" altLang="en-US" sz="2800" b="1" dirty="0">
                <a:solidFill>
                  <a:srgbClr val="FF0000"/>
                </a:solidFill>
                <a:effectLst/>
                <a:latin typeface="黑体" panose="02010609060101010101" charset="-122"/>
                <a:ea typeface="黑体" panose="02010609060101010101" charset="-122"/>
              </a:rPr>
              <a:t>学习西方还只是处于倡导（著书立说）阶段，只是少部分人的觉醒；</a:t>
            </a:r>
            <a:endParaRPr lang="zh-CN" altLang="en-US" sz="2800" b="1" dirty="0">
              <a:solidFill>
                <a:srgbClr val="FF0000"/>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③ </a:t>
            </a:r>
            <a:r>
              <a:rPr lang="zh-CN" altLang="en-US" sz="2800" b="1" dirty="0">
                <a:solidFill>
                  <a:srgbClr val="FF0000"/>
                </a:solidFill>
                <a:effectLst/>
                <a:latin typeface="黑体" panose="02010609060101010101" charset="-122"/>
                <a:ea typeface="黑体" panose="02010609060101010101" charset="-122"/>
              </a:rPr>
              <a:t>阶级局限：维护专制。</a:t>
            </a:r>
            <a:endParaRPr lang="zh-CN" altLang="en-US" sz="2800" b="1" dirty="0">
              <a:solidFill>
                <a:srgbClr val="FF0000"/>
              </a:solidFill>
              <a:effectLst/>
              <a:latin typeface="黑体" panose="02010609060101010101" charset="-122"/>
              <a:ea typeface="黑体" panose="02010609060101010101" charset="-122"/>
            </a:endParaRPr>
          </a:p>
        </p:txBody>
      </p:sp>
      <p:sp>
        <p:nvSpPr>
          <p:cNvPr id="13" name="矩形 12"/>
          <p:cNvSpPr/>
          <p:nvPr/>
        </p:nvSpPr>
        <p:spPr>
          <a:xfrm>
            <a:off x="3221355" y="2340610"/>
            <a:ext cx="507365" cy="515620"/>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barn(inVertical)">
                                      <p:cBhvr>
                                        <p:cTn id="42" dur="5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7" grpId="0" animBg="1"/>
      <p:bldP spid="8" grpId="0" animBg="1"/>
      <p:bldP spid="9" grpId="0" animBg="1"/>
      <p:bldP spid="10" grpId="0" animBg="1"/>
      <p:bldP spid="11" grpId="0" animBg="1"/>
      <p:bldP spid="12" grpId="0" bldLvl="0" animBg="1"/>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559" y="291073"/>
            <a:ext cx="11460329" cy="63690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121917" tIns="60958" rIns="121917" bIns="60958" rtlCol="0">
            <a:spAutoFit/>
          </a:bodyPr>
          <a:lstStyle/>
          <a:p>
            <a:pPr>
              <a:lnSpc>
                <a:spcPct val="120000"/>
              </a:lnSpc>
            </a:pPr>
            <a:r>
              <a:rPr lang="zh-CN" altLang="en-US" sz="2800" b="1" dirty="0">
                <a:solidFill>
                  <a:schemeClr val="tx1"/>
                </a:solidFill>
                <a:effectLst/>
                <a:latin typeface="黑体" charset="0"/>
                <a:ea typeface="黑体" charset="0"/>
                <a:cs typeface="黑体" charset="0"/>
              </a:rPr>
              <a:t> </a:t>
            </a:r>
            <a:r>
              <a:rPr lang="zh-CN" altLang="en-US" sz="2800" b="1" dirty="0" smtClean="0">
                <a:solidFill>
                  <a:schemeClr val="tx1"/>
                </a:solidFill>
                <a:effectLst/>
                <a:latin typeface="黑体" charset="0"/>
                <a:ea typeface="黑体" charset="0"/>
                <a:cs typeface="黑体" charset="0"/>
              </a:rPr>
              <a:t>鸦片战争后出现</a:t>
            </a:r>
            <a:r>
              <a:rPr lang="en-US" altLang="zh-CN" sz="2800" b="1" dirty="0" smtClean="0">
                <a:solidFill>
                  <a:schemeClr val="tx1"/>
                </a:solidFill>
                <a:effectLst/>
                <a:latin typeface="黑体" charset="0"/>
                <a:ea typeface="黑体" charset="0"/>
                <a:cs typeface="黑体" charset="0"/>
              </a:rPr>
              <a:t>“</a:t>
            </a:r>
            <a:r>
              <a:rPr lang="zh-CN" altLang="en-US" sz="2800" b="1" dirty="0">
                <a:solidFill>
                  <a:schemeClr val="tx1"/>
                </a:solidFill>
                <a:effectLst/>
                <a:latin typeface="黑体" charset="0"/>
                <a:ea typeface="黑体" charset="0"/>
                <a:cs typeface="黑体" charset="0"/>
              </a:rPr>
              <a:t>三千年未有之大变局</a:t>
            </a:r>
            <a:r>
              <a:rPr lang="en-US" altLang="zh-CN" sz="2800" b="1" dirty="0">
                <a:solidFill>
                  <a:schemeClr val="tx1"/>
                </a:solidFill>
                <a:effectLst/>
                <a:latin typeface="黑体" charset="0"/>
                <a:ea typeface="黑体" charset="0"/>
                <a:cs typeface="黑体" charset="0"/>
              </a:rPr>
              <a:t>”</a:t>
            </a:r>
            <a:r>
              <a:rPr lang="zh-CN" altLang="en-US" sz="2800" b="1" dirty="0">
                <a:solidFill>
                  <a:schemeClr val="tx1"/>
                </a:solidFill>
                <a:effectLst/>
                <a:latin typeface="黑体" charset="0"/>
                <a:ea typeface="黑体" charset="0"/>
                <a:cs typeface="黑体" charset="0"/>
              </a:rPr>
              <a:t>，</a:t>
            </a:r>
            <a:r>
              <a:rPr lang="zh-CN" altLang="en-US" sz="2800" b="1" dirty="0" smtClean="0">
                <a:solidFill>
                  <a:schemeClr val="tx1"/>
                </a:solidFill>
                <a:effectLst/>
                <a:latin typeface="黑体" charset="0"/>
                <a:ea typeface="黑体" charset="0"/>
                <a:cs typeface="黑体" charset="0"/>
              </a:rPr>
              <a:t>结合材料，</a:t>
            </a:r>
            <a:r>
              <a:rPr lang="zh-CN" altLang="en-US" sz="2800" b="1" dirty="0">
                <a:solidFill>
                  <a:schemeClr val="tx1"/>
                </a:solidFill>
                <a:effectLst/>
                <a:latin typeface="黑体" charset="0"/>
                <a:ea typeface="黑体" charset="0"/>
                <a:cs typeface="黑体" charset="0"/>
              </a:rPr>
              <a:t>谈谈你的理解。</a:t>
            </a:r>
            <a:endParaRPr lang="zh-CN" altLang="en-US" sz="2800" b="1" dirty="0">
              <a:solidFill>
                <a:schemeClr val="tx1"/>
              </a:solidFill>
              <a:effectLst/>
              <a:latin typeface="黑体" charset="0"/>
              <a:ea typeface="黑体" charset="0"/>
              <a:cs typeface="黑体" charset="0"/>
            </a:endParaRPr>
          </a:p>
        </p:txBody>
      </p:sp>
      <p:sp>
        <p:nvSpPr>
          <p:cNvPr id="3" name="矩形 2"/>
          <p:cNvSpPr/>
          <p:nvPr/>
        </p:nvSpPr>
        <p:spPr>
          <a:xfrm>
            <a:off x="365619" y="927859"/>
            <a:ext cx="11460329" cy="5631180"/>
          </a:xfrm>
          <a:prstGeom prst="rect">
            <a:avLst/>
          </a:prstGeom>
        </p:spPr>
        <p:txBody>
          <a:bodyPr wrap="square">
            <a:spAutoFit/>
          </a:bodyPr>
          <a:lstStyle/>
          <a:p>
            <a:r>
              <a:rPr lang="zh-CN" altLang="en-US" sz="2400" dirty="0" smtClean="0">
                <a:latin typeface="黑体" panose="02010609060101010101" charset="-122"/>
                <a:ea typeface="黑体" panose="02010609060101010101" charset="-122"/>
              </a:rPr>
              <a:t>材料四：以往</a:t>
            </a:r>
            <a:r>
              <a:rPr lang="zh-CN" altLang="en-US" sz="2400" dirty="0">
                <a:latin typeface="黑体" panose="02010609060101010101" charset="-122"/>
                <a:ea typeface="黑体" panose="02010609060101010101" charset="-122"/>
              </a:rPr>
              <a:t>先进文明与落后文明碰撞的</a:t>
            </a:r>
            <a:r>
              <a:rPr lang="zh-CN" altLang="en-US" sz="2400" dirty="0" smtClean="0">
                <a:latin typeface="黑体" panose="02010609060101010101" charset="-122"/>
                <a:ea typeface="黑体" panose="02010609060101010101" charset="-122"/>
              </a:rPr>
              <a:t>结果</a:t>
            </a:r>
            <a:r>
              <a:rPr lang="en-US" altLang="zh-CN" sz="2400" dirty="0" smtClean="0">
                <a:latin typeface="黑体" panose="02010609060101010101" charset="-122"/>
                <a:ea typeface="黑体" panose="02010609060101010101" charset="-122"/>
              </a:rPr>
              <a:t>……19</a:t>
            </a:r>
            <a:r>
              <a:rPr lang="zh-CN" altLang="en-US" sz="2400" dirty="0">
                <a:latin typeface="黑体" panose="02010609060101010101" charset="-122"/>
                <a:ea typeface="黑体" panose="02010609060101010101" charset="-122"/>
              </a:rPr>
              <a:t>世纪以后出现的情况则要复杂得多：“先进”与“落后”的文明涵义已被资本主义形态下的奴役和被奴役的经济涵义以及侵犯主权与丧失主权的政治涵义所取代。 </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摘编自马克垚</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世界文明史</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（下）</a:t>
            </a:r>
            <a:endParaRPr lang="zh-CN" altLang="en-US" sz="2400" dirty="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材料五：</a:t>
            </a:r>
            <a:r>
              <a:rPr lang="en-US" altLang="zh-CN" sz="2400" dirty="0" smtClean="0">
                <a:latin typeface="黑体" panose="02010609060101010101" charset="-122"/>
                <a:ea typeface="黑体" panose="02010609060101010101" charset="-122"/>
              </a:rPr>
              <a:t>1846</a:t>
            </a:r>
            <a:r>
              <a:rPr lang="zh-CN" altLang="en-US" sz="2400" dirty="0">
                <a:latin typeface="黑体" panose="02010609060101010101" charset="-122"/>
                <a:ea typeface="黑体" panose="02010609060101010101" charset="-122"/>
              </a:rPr>
              <a:t>年据</a:t>
            </a:r>
            <a:r>
              <a:rPr lang="zh-CN" altLang="en-US" sz="2400" dirty="0" smtClean="0">
                <a:latin typeface="黑体" panose="02010609060101010101" charset="-122"/>
                <a:ea typeface="黑体" panose="02010609060101010101" charset="-122"/>
              </a:rPr>
              <a:t>时人包世臣记载</a:t>
            </a:r>
            <a:r>
              <a:rPr lang="zh-CN" altLang="en-US" sz="2400" dirty="0">
                <a:latin typeface="黑体" panose="02010609060101010101" charset="-122"/>
                <a:ea typeface="黑体" panose="02010609060101010101" charset="-122"/>
              </a:rPr>
              <a:t>：“近日洋布大行，价才当梭布三分之一，吾村专以纺织为业，近闻已无纱可纺。松、太布市，削减大半，去年棉花客大都折本。</a:t>
            </a:r>
            <a:r>
              <a:rPr lang="zh-CN" altLang="en-US" sz="2400" dirty="0" smtClean="0">
                <a:latin typeface="黑体" panose="02010609060101010101" charset="-122"/>
                <a:ea typeface="黑体" panose="02010609060101010101" charset="-122"/>
              </a:rPr>
              <a:t>”</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smtClean="0">
                <a:latin typeface="黑体" panose="02010609060101010101" charset="-122"/>
                <a:ea typeface="黑体" panose="02010609060101010101" charset="-122"/>
              </a:rPr>
              <a:t>摘自</a:t>
            </a:r>
            <a:r>
              <a:rPr lang="zh-CN" altLang="en-US" sz="2400" dirty="0">
                <a:latin typeface="黑体" panose="02010609060101010101" charset="-122"/>
                <a:ea typeface="黑体" panose="02010609060101010101" charset="-122"/>
              </a:rPr>
              <a:t>人教版必修二教师用</a:t>
            </a:r>
            <a:r>
              <a:rPr lang="zh-CN" altLang="en-US" sz="2400" dirty="0" smtClean="0">
                <a:latin typeface="黑体" panose="02010609060101010101" charset="-122"/>
                <a:ea typeface="黑体" panose="02010609060101010101" charset="-122"/>
              </a:rPr>
              <a:t>书</a:t>
            </a:r>
            <a:endParaRPr lang="en-US" altLang="zh-CN" sz="2400" dirty="0" smtClean="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材料六：</a:t>
            </a:r>
            <a:endParaRPr lang="en-US" altLang="zh-CN" sz="2400" dirty="0" smtClean="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endParaRPr lang="en-US" altLang="zh-CN" sz="2400" dirty="0" smtClean="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材料七：</a:t>
            </a:r>
            <a:r>
              <a:rPr lang="en-US" altLang="zh-CN" sz="2400" dirty="0" smtClean="0">
                <a:latin typeface="黑体" panose="02010609060101010101" charset="-122"/>
                <a:ea typeface="黑体" panose="02010609060101010101" charset="-122"/>
              </a:rPr>
              <a:t>19</a:t>
            </a:r>
            <a:r>
              <a:rPr lang="zh-CN" altLang="en-US" sz="2400" dirty="0">
                <a:latin typeface="黑体" panose="02010609060101010101" charset="-122"/>
                <a:ea typeface="黑体" panose="02010609060101010101" charset="-122"/>
              </a:rPr>
              <a:t>世纪外国人在中国的活动显著增加，并且变得越来越有影响，越来越向社会各方面渗透，最后终于促使中国人的生活彻底改观</a:t>
            </a:r>
            <a:r>
              <a:rPr lang="zh-CN" altLang="en-US" sz="2400" dirty="0" smtClean="0">
                <a:latin typeface="黑体" panose="02010609060101010101" charset="-122"/>
                <a:ea typeface="黑体" panose="02010609060101010101" charset="-122"/>
              </a:rPr>
              <a:t>。</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美</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费正清</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剑桥中国晚清史</a:t>
            </a:r>
            <a:r>
              <a:rPr lang="en-US" altLang="zh-CN" sz="2400" dirty="0">
                <a:latin typeface="黑体" panose="02010609060101010101" charset="-122"/>
                <a:ea typeface="黑体" panose="02010609060101010101" charset="-122"/>
              </a:rPr>
              <a:t>》</a:t>
            </a:r>
            <a:endParaRPr lang="zh-CN" altLang="en-US" sz="2400" dirty="0">
              <a:latin typeface="黑体" panose="02010609060101010101" charset="-122"/>
              <a:ea typeface="黑体" panose="02010609060101010101" charset="-122"/>
            </a:endParaRPr>
          </a:p>
        </p:txBody>
      </p:sp>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07658" y="3485082"/>
            <a:ext cx="4020405" cy="181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746" b="7196"/>
          <a:stretch>
            <a:fillRect/>
          </a:stretch>
        </p:blipFill>
        <p:spPr bwMode="auto">
          <a:xfrm>
            <a:off x="6514704" y="3484806"/>
            <a:ext cx="3023771" cy="17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38599" y="4913197"/>
            <a:ext cx="2353609" cy="369332"/>
          </a:xfrm>
          <a:prstGeom prst="rect">
            <a:avLst/>
          </a:prstGeom>
          <a:noFill/>
        </p:spPr>
        <p:txBody>
          <a:bodyPr wrap="square" rtlCol="0">
            <a:spAutoFit/>
          </a:bodyPr>
          <a:lstStyle/>
          <a:p>
            <a:r>
              <a:rPr lang="zh-CN" altLang="en-US" dirty="0" smtClean="0"/>
              <a:t>图为穿水手服的清兵</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blinds(horizontal)">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7"/>
                                        </p:tgtEl>
                                        <p:attrNameLst>
                                          <p:attrName>style.visibility</p:attrName>
                                        </p:attrNameLst>
                                      </p:cBhvr>
                                      <p:to>
                                        <p:strVal val="visible"/>
                                      </p:to>
                                    </p:set>
                                    <p:animEffect transition="in" filter="blinds(horizontal)">
                                      <p:cBhvr>
                                        <p:cTn id="17" dur="500"/>
                                        <p:tgtEl>
                                          <p:spTgt spid="163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地面,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516835" y="238539"/>
            <a:ext cx="6351104" cy="461665"/>
          </a:xfrm>
          <a:prstGeom prst="rect">
            <a:avLst/>
          </a:prstGeom>
          <a:noFill/>
        </p:spPr>
        <p:txBody>
          <a:bodyPr wrap="square" rtlCol="0">
            <a:spAutoFit/>
          </a:bodyPr>
          <a:lstStyle/>
          <a:p>
            <a:r>
              <a:rPr lang="zh-CN" altLang="en-US" sz="2400" dirty="0" smtClean="0"/>
              <a:t>第五单元 晚清时期的内忧外患与救亡图存</a:t>
            </a:r>
            <a:endParaRPr lang="zh-CN" altLang="en-US" sz="24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00175"/>
            <a:ext cx="118459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4137" y="1533216"/>
            <a:ext cx="11000105" cy="4845050"/>
          </a:xfrm>
          <a:prstGeom prst="rect">
            <a:avLst/>
          </a:prstGeom>
          <a:noFill/>
        </p:spPr>
        <p:txBody>
          <a:bodyPr wrap="square" lIns="121917" tIns="60958" rIns="121917" bIns="60958" rtlCol="0">
            <a:spAutoFit/>
          </a:bodyPr>
          <a:lstStyle/>
          <a:p>
            <a:pPr>
              <a:lnSpc>
                <a:spcPct val="120000"/>
              </a:lnSpc>
            </a:pPr>
            <a:r>
              <a:rPr lang="en-US" altLang="zh-CN" sz="3200" dirty="0">
                <a:solidFill>
                  <a:schemeClr val="tx1"/>
                </a:solidFill>
                <a:latin typeface="黑体" charset="0"/>
                <a:ea typeface="黑体" charset="0"/>
                <a:cs typeface="黑体" charset="0"/>
              </a:rPr>
              <a:t>1.</a:t>
            </a:r>
            <a:r>
              <a:rPr lang="zh-CN" altLang="en-US" sz="3200" dirty="0">
                <a:solidFill>
                  <a:schemeClr val="tx1"/>
                </a:solidFill>
                <a:latin typeface="黑体" charset="0"/>
                <a:ea typeface="黑体" charset="0"/>
                <a:cs typeface="黑体" charset="0"/>
              </a:rPr>
              <a:t>政治上：国家主权、领土主权完整遭到破坏</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	</a:t>
            </a:r>
            <a:r>
              <a:rPr lang="zh-CN" altLang="en-US" sz="3200" dirty="0">
                <a:solidFill>
                  <a:schemeClr val="tx1"/>
                </a:solidFill>
                <a:latin typeface="黑体" charset="0"/>
                <a:ea typeface="黑体" charset="0"/>
                <a:cs typeface="黑体" charset="0"/>
              </a:rPr>
              <a:t>（中国社会性质、社会主要矛盾均发生变化） </a:t>
            </a:r>
            <a:endParaRPr lang="zh-CN" altLang="en-US"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2.</a:t>
            </a:r>
            <a:r>
              <a:rPr lang="zh-CN" altLang="en-US" sz="3200" dirty="0">
                <a:solidFill>
                  <a:schemeClr val="tx1"/>
                </a:solidFill>
                <a:latin typeface="黑体" charset="0"/>
                <a:ea typeface="黑体" charset="0"/>
                <a:cs typeface="黑体" charset="0"/>
              </a:rPr>
              <a:t>经济上：经济结构发生变动，自然经济逐渐解体</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	</a:t>
            </a:r>
            <a:r>
              <a:rPr lang="zh-CN" altLang="en-US" sz="3200" dirty="0">
                <a:solidFill>
                  <a:schemeClr val="tx1"/>
                </a:solidFill>
                <a:latin typeface="黑体" charset="0"/>
                <a:ea typeface="黑体" charset="0"/>
                <a:cs typeface="黑体" charset="0"/>
              </a:rPr>
              <a:t>（中国被迫卷入资本主义世界市场）</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3.</a:t>
            </a:r>
            <a:r>
              <a:rPr lang="zh-CN" altLang="en-US" sz="3200" dirty="0">
                <a:solidFill>
                  <a:schemeClr val="tx1"/>
                </a:solidFill>
                <a:latin typeface="黑体" charset="0"/>
                <a:ea typeface="黑体" charset="0"/>
                <a:cs typeface="黑体" charset="0"/>
              </a:rPr>
              <a:t>文化上：西学东渐，学习西方，萌发新思潮</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	</a:t>
            </a:r>
            <a:r>
              <a:rPr lang="zh-CN" altLang="en-US" sz="3200" dirty="0">
                <a:solidFill>
                  <a:schemeClr val="tx1"/>
                </a:solidFill>
                <a:latin typeface="黑体" charset="0"/>
                <a:ea typeface="黑体" charset="0"/>
                <a:cs typeface="黑体" charset="0"/>
              </a:rPr>
              <a:t>（林则徐、魏源等人“开眼看世界”的思潮）</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4.</a:t>
            </a:r>
            <a:r>
              <a:rPr lang="zh-CN" altLang="en-US" sz="3200" dirty="0">
                <a:solidFill>
                  <a:schemeClr val="tx1"/>
                </a:solidFill>
                <a:latin typeface="黑体" charset="0"/>
                <a:ea typeface="黑体" charset="0"/>
                <a:cs typeface="黑体" charset="0"/>
              </a:rPr>
              <a:t>生活上：传统的社会生活及习俗逐步走向近代化</a:t>
            </a:r>
            <a:endParaRPr lang="en-US" altLang="zh-CN" sz="3200" dirty="0">
              <a:solidFill>
                <a:schemeClr val="tx1"/>
              </a:solidFill>
              <a:latin typeface="黑体" charset="0"/>
              <a:ea typeface="黑体" charset="0"/>
              <a:cs typeface="黑体" charset="0"/>
            </a:endParaRPr>
          </a:p>
          <a:p>
            <a:pPr>
              <a:lnSpc>
                <a:spcPct val="120000"/>
              </a:lnSpc>
            </a:pPr>
            <a:r>
              <a:rPr lang="en-US" altLang="zh-CN" sz="3200" dirty="0">
                <a:solidFill>
                  <a:schemeClr val="tx1"/>
                </a:solidFill>
                <a:latin typeface="黑体" charset="0"/>
                <a:ea typeface="黑体" charset="0"/>
                <a:cs typeface="黑体" charset="0"/>
              </a:rPr>
              <a:t>	</a:t>
            </a:r>
            <a:r>
              <a:rPr lang="zh-CN" altLang="en-US" sz="3200" dirty="0">
                <a:solidFill>
                  <a:schemeClr val="tx1"/>
                </a:solidFill>
                <a:latin typeface="黑体" charset="0"/>
                <a:ea typeface="黑体" charset="0"/>
                <a:cs typeface="黑体" charset="0"/>
              </a:rPr>
              <a:t>（衣食住行等方面深受西方文化传入影</a:t>
            </a:r>
            <a:r>
              <a:rPr lang="zh-CN" altLang="en-US" sz="3200" dirty="0">
                <a:latin typeface="黑体" charset="0"/>
                <a:ea typeface="黑体" charset="0"/>
                <a:cs typeface="黑体" charset="0"/>
              </a:rPr>
              <a:t>响）</a:t>
            </a:r>
            <a:endParaRPr lang="zh-CN" altLang="en-US" sz="3200" dirty="0">
              <a:latin typeface="黑体" charset="0"/>
              <a:ea typeface="黑体" charset="0"/>
              <a:cs typeface="黑体" charset="0"/>
            </a:endParaRPr>
          </a:p>
        </p:txBody>
      </p:sp>
      <p:sp>
        <p:nvSpPr>
          <p:cNvPr id="2" name="矩形 1"/>
          <p:cNvSpPr/>
          <p:nvPr/>
        </p:nvSpPr>
        <p:spPr>
          <a:xfrm>
            <a:off x="450322" y="622508"/>
            <a:ext cx="7294880" cy="706755"/>
          </a:xfrm>
          <a:prstGeom prst="rect">
            <a:avLst/>
          </a:prstGeom>
        </p:spPr>
        <p:txBody>
          <a:bodyPr wrap="none">
            <a:spAutoFit/>
          </a:bodyPr>
          <a:lstStyle/>
          <a:p>
            <a:r>
              <a:rPr lang="en-US" altLang="zh-CN" sz="4000" dirty="0">
                <a:latin typeface="黑体" charset="0"/>
                <a:ea typeface="黑体" charset="0"/>
                <a:cs typeface="黑体" charset="0"/>
              </a:rPr>
              <a:t>“</a:t>
            </a:r>
            <a:r>
              <a:rPr lang="zh-CN" altLang="en-US" sz="4000" dirty="0">
                <a:latin typeface="黑体" charset="0"/>
                <a:ea typeface="黑体" charset="0"/>
                <a:cs typeface="黑体" charset="0"/>
              </a:rPr>
              <a:t>三千年未有之大变局</a:t>
            </a:r>
            <a:r>
              <a:rPr lang="en-US" altLang="zh-CN" sz="4000" dirty="0" smtClean="0">
                <a:latin typeface="黑体" charset="0"/>
                <a:ea typeface="黑体" charset="0"/>
                <a:cs typeface="黑体" charset="0"/>
              </a:rPr>
              <a:t>”</a:t>
            </a:r>
            <a:r>
              <a:rPr lang="zh-CN" altLang="en-US" sz="4000" dirty="0" smtClean="0">
                <a:latin typeface="黑体" charset="0"/>
                <a:ea typeface="黑体" charset="0"/>
                <a:cs typeface="黑体" charset="0"/>
              </a:rPr>
              <a:t>表现：</a:t>
            </a:r>
            <a:endParaRPr lang="zh-CN" altLang="en-US" sz="4000" dirty="0">
              <a:latin typeface="黑体" charset="0"/>
              <a:ea typeface="黑体" charset="0"/>
              <a:cs typeface="黑体" charset="0"/>
            </a:endParaRPr>
          </a:p>
        </p:txBody>
      </p:sp>
    </p:spTree>
  </p:cSld>
  <p:clrMapOvr>
    <a:masterClrMapping/>
  </p:clrMapOvr>
  <mc:AlternateContent xmlns:mc="http://schemas.openxmlformats.org/markup-compatibility/2006">
    <mc:Choice xmlns:p14="http://schemas.microsoft.com/office/powerpoint/2010/main" Requires="p14">
      <p:transition p14:dur="250">
        <p:cover dir="u"/>
      </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82980"/>
            <a:ext cx="12125960" cy="55060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 name="组合 2"/>
          <p:cNvGrpSpPr/>
          <p:nvPr/>
        </p:nvGrpSpPr>
        <p:grpSpPr>
          <a:xfrm>
            <a:off x="635" y="982980"/>
            <a:ext cx="12044045" cy="4883785"/>
            <a:chOff x="0" y="1548"/>
            <a:chExt cx="19302" cy="764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548"/>
              <a:ext cx="7947" cy="433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 y="5244"/>
              <a:ext cx="19200" cy="394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9" y="1548"/>
              <a:ext cx="10063" cy="5211"/>
            </a:xfrm>
            <a:prstGeom prst="rect">
              <a:avLst/>
            </a:prstGeom>
          </p:spPr>
        </p:pic>
      </p:grpSp>
      <p:sp>
        <p:nvSpPr>
          <p:cNvPr id="5" name="文本框 4"/>
          <p:cNvSpPr txBox="1"/>
          <p:nvPr>
            <p:custDataLst>
              <p:tags r:id="rId4"/>
            </p:custDataLst>
          </p:nvPr>
        </p:nvSpPr>
        <p:spPr>
          <a:xfrm>
            <a:off x="2061845" y="2820035"/>
            <a:ext cx="9871075" cy="9220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5400" b="1"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rPr>
              <a:t>第四篇章：逐梦</a:t>
            </a:r>
            <a:r>
              <a:rPr lang="zh-CN" altLang="en-US" sz="4800" b="1"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rPr>
              <a:t>——复兴与崛起</a:t>
            </a:r>
            <a:endParaRPr lang="zh-CN" altLang="en-US" sz="4800" b="1" baseline="30000"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780" y="2820035"/>
            <a:ext cx="2840990" cy="3380740"/>
          </a:xfrm>
          <a:prstGeom prst="rect">
            <a:avLst/>
          </a:prstGeom>
        </p:spPr>
      </p:pic>
      <p:sp>
        <p:nvSpPr>
          <p:cNvPr id="18" name="Text Placeholder 33"/>
          <p:cNvSpPr txBox="1"/>
          <p:nvPr/>
        </p:nvSpPr>
        <p:spPr>
          <a:xfrm>
            <a:off x="821055" y="1505585"/>
            <a:ext cx="1819275" cy="143256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buNone/>
            </a:pPr>
            <a:r>
              <a:rPr lang="en-US" altLang="zh-CN" sz="10665" dirty="0" smtClean="0">
                <a:solidFill>
                  <a:schemeClr val="bg1"/>
                </a:solidFill>
                <a:latin typeface="Impact" panose="020B0806030902050204" pitchFamily="34" charset="0"/>
                <a:ea typeface="微软雅黑" panose="020B0503020204020204" charset="-122"/>
              </a:rPr>
              <a:t>04</a:t>
            </a:r>
            <a:endParaRPr lang="en-US" altLang="zh-CN" sz="10665" dirty="0" smtClean="0">
              <a:solidFill>
                <a:schemeClr val="bg1"/>
              </a:solidFill>
              <a:latin typeface="Impact" panose="020B0806030902050204" pitchFamily="34" charset="0"/>
              <a:ea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矩形 152579"/>
          <p:cNvSpPr/>
          <p:nvPr/>
        </p:nvSpPr>
        <p:spPr>
          <a:xfrm>
            <a:off x="203266" y="950032"/>
            <a:ext cx="11783352" cy="583565"/>
          </a:xfrm>
          <a:prstGeom prst="rect">
            <a:avLst/>
          </a:prstGeom>
          <a:noFill/>
          <a:ln w="9525">
            <a:noFill/>
          </a:ln>
        </p:spPr>
        <p:txBody>
          <a:bodyPr anchor="t">
            <a:spAutoFit/>
          </a:bodyPr>
          <a:lstStyle/>
          <a:p>
            <a:r>
              <a:rPr lang="en-US" altLang="zh-CN" sz="3200" b="1">
                <a:latin typeface="仿宋" panose="02010609060101010101" charset="-122"/>
                <a:ea typeface="仿宋" panose="02010609060101010101" charset="-122"/>
              </a:rPr>
              <a:t>   </a:t>
            </a:r>
            <a:endParaRPr lang="en-US" altLang="zh-CN" sz="3200" b="1">
              <a:latin typeface="仿宋" panose="02010609060101010101" charset="-122"/>
              <a:ea typeface="仿宋" panose="02010609060101010101" charset="-122"/>
            </a:endParaRPr>
          </a:p>
        </p:txBody>
      </p:sp>
      <p:sp>
        <p:nvSpPr>
          <p:cNvPr id="62466" name="TextBox 2"/>
          <p:cNvSpPr txBox="1"/>
          <p:nvPr/>
        </p:nvSpPr>
        <p:spPr>
          <a:xfrm>
            <a:off x="884172" y="157318"/>
            <a:ext cx="12043606" cy="922020"/>
          </a:xfrm>
          <a:prstGeom prst="rect">
            <a:avLst/>
          </a:prstGeom>
          <a:noFill/>
          <a:ln w="9525">
            <a:noFill/>
          </a:ln>
        </p:spPr>
        <p:txBody>
          <a:bodyPr wrap="square" anchor="t">
            <a:spAutoFit/>
          </a:bodyPr>
          <a:lstStyle/>
          <a:p>
            <a:pPr algn="ctr"/>
            <a:r>
              <a:rPr lang="zh-CN" altLang="en-US" sz="3200" b="1" dirty="0">
                <a:solidFill>
                  <a:schemeClr val="tx1"/>
                </a:solidFill>
                <a:latin typeface="微软雅黑" panose="020B0503020204020204" charset="-122"/>
                <a:ea typeface="微软雅黑" panose="020B0503020204020204" charset="-122"/>
              </a:rPr>
              <a:t>鸦片，真的折断</a:t>
            </a:r>
            <a:r>
              <a:rPr lang="zh-CN" altLang="en-US" sz="3200" b="1" dirty="0" smtClean="0">
                <a:solidFill>
                  <a:schemeClr val="tx1"/>
                </a:solidFill>
                <a:latin typeface="微软雅黑" panose="020B0503020204020204" charset="-122"/>
                <a:ea typeface="微软雅黑" panose="020B0503020204020204" charset="-122"/>
              </a:rPr>
              <a:t>了我们这个</a:t>
            </a:r>
            <a:r>
              <a:rPr lang="zh-CN" altLang="en-US" sz="3200" b="1" dirty="0">
                <a:solidFill>
                  <a:schemeClr val="tx1"/>
                </a:solidFill>
                <a:latin typeface="微软雅黑" panose="020B0503020204020204" charset="-122"/>
                <a:ea typeface="微软雅黑" panose="020B0503020204020204" charset="-122"/>
              </a:rPr>
              <a:t>民族的脊梁吗？</a:t>
            </a:r>
            <a:r>
              <a:rPr lang="zh-CN" altLang="en-US" sz="3200" b="1" dirty="0">
                <a:solidFill>
                  <a:srgbClr val="FFFFFF"/>
                </a:solidFill>
                <a:latin typeface="微软雅黑" panose="020B0503020204020204" charset="-122"/>
                <a:ea typeface="微软雅黑" panose="020B0503020204020204" charset="-122"/>
              </a:rPr>
              <a:t> </a:t>
            </a:r>
            <a:r>
              <a:rPr lang="en-US" altLang="zh-CN" sz="5400" dirty="0">
                <a:solidFill>
                  <a:srgbClr val="FFFFFF"/>
                </a:solidFill>
                <a:latin typeface="微软雅黑" panose="020B0503020204020204" charset="-122"/>
                <a:ea typeface="微软雅黑" panose="020B0503020204020204" charset="-122"/>
              </a:rPr>
              <a:t>…</a:t>
            </a:r>
            <a:r>
              <a:rPr lang="en-US" altLang="zh-CN" sz="4800" dirty="0">
                <a:solidFill>
                  <a:srgbClr val="FFFFFF"/>
                </a:solidFill>
                <a:latin typeface="微软雅黑" panose="020B0503020204020204" charset="-122"/>
                <a:ea typeface="微软雅黑" panose="020B0503020204020204" charset="-122"/>
              </a:rPr>
              <a:t>…</a:t>
            </a:r>
            <a:endParaRPr lang="en-US" altLang="zh-CN" sz="4800" b="1" dirty="0">
              <a:solidFill>
                <a:schemeClr val="bg1"/>
              </a:solidFill>
              <a:latin typeface="Calibri" panose="020F0502020204030204" charset="0"/>
              <a:ea typeface="黑体" panose="02010609060101010101" charset="-122"/>
            </a:endParaRPr>
          </a:p>
        </p:txBody>
      </p:sp>
      <p:sp>
        <p:nvSpPr>
          <p:cNvPr id="62467" name="矩形 1"/>
          <p:cNvSpPr/>
          <p:nvPr/>
        </p:nvSpPr>
        <p:spPr>
          <a:xfrm>
            <a:off x="203266" y="950032"/>
            <a:ext cx="11783352" cy="993775"/>
          </a:xfrm>
          <a:prstGeom prst="rect">
            <a:avLst/>
          </a:prstGeom>
          <a:noFill/>
          <a:ln w="9525">
            <a:noFill/>
          </a:ln>
        </p:spPr>
        <p:txBody>
          <a:bodyPr anchor="t">
            <a:spAutoFit/>
          </a:bodyPr>
          <a:lstStyle/>
          <a:p>
            <a:r>
              <a:rPr lang="en-US" altLang="zh-CN" sz="5865" b="1">
                <a:latin typeface="仿宋" panose="02010609060101010101" charset="-122"/>
                <a:ea typeface="仿宋" panose="02010609060101010101" charset="-122"/>
              </a:rPr>
              <a:t>    </a:t>
            </a:r>
            <a:endParaRPr lang="zh-CN" altLang="en-US" sz="5865" b="1">
              <a:latin typeface="仿宋" panose="02010609060101010101" charset="-122"/>
              <a:ea typeface="仿宋" panose="02010609060101010101" charset="-122"/>
            </a:endParaRPr>
          </a:p>
        </p:txBody>
      </p:sp>
      <p:sp>
        <p:nvSpPr>
          <p:cNvPr id="62468" name="文本占位符 184322"/>
          <p:cNvSpPr>
            <a:spLocks noGrp="1"/>
          </p:cNvSpPr>
          <p:nvPr/>
        </p:nvSpPr>
        <p:spPr>
          <a:xfrm>
            <a:off x="383540" y="1228090"/>
            <a:ext cx="11421745" cy="4967605"/>
          </a:xfrm>
          <a:prstGeom prst="rect">
            <a:avLst/>
          </a:prstGeom>
          <a:noFill/>
          <a:ln w="28575" cap="flat" cmpd="sng">
            <a:noFill/>
            <a:prstDash val="solid"/>
            <a:miter/>
            <a:headEnd type="none" w="med" len="med"/>
            <a:tailEnd type="none" w="med" len="med"/>
          </a:ln>
        </p:spPr>
        <p:txBody>
          <a:bodyPr anchor="t"/>
          <a:lstStyle/>
          <a:p>
            <a:pPr defTabSz="685800" fontAlgn="auto">
              <a:lnSpc>
                <a:spcPct val="100000"/>
              </a:lnSpc>
              <a:spcBef>
                <a:spcPts val="700"/>
              </a:spcBef>
              <a:buFont typeface="Arial" panose="020B0604020202090204" pitchFamily="34" charset="0"/>
            </a:pPr>
            <a:r>
              <a:rPr lang="zh-CN" altLang="en-US" sz="3200" b="1">
                <a:solidFill>
                  <a:srgbClr val="0000FF"/>
                </a:solidFill>
                <a:latin typeface="宋体" panose="02010600030101010101" pitchFamily="2" charset="-122"/>
                <a:ea typeface="宋体" panose="02010600030101010101" pitchFamily="2" charset="-122"/>
              </a:rPr>
              <a:t>        </a:t>
            </a:r>
            <a:r>
              <a:rPr lang="zh-CN" altLang="en-US" sz="3200">
                <a:solidFill>
                  <a:schemeClr val="tx1"/>
                </a:solidFill>
                <a:latin typeface="黑体" charset="0"/>
                <a:ea typeface="黑体" charset="0"/>
                <a:cs typeface="黑体" charset="0"/>
              </a:rPr>
              <a:t>鸦片战争后</a:t>
            </a:r>
            <a:r>
              <a:rPr lang="en-US" altLang="zh-CN" sz="3200">
                <a:solidFill>
                  <a:schemeClr val="tx1"/>
                </a:solidFill>
                <a:latin typeface="黑体" charset="0"/>
                <a:ea typeface="黑体" charset="0"/>
                <a:cs typeface="黑体" charset="0"/>
              </a:rPr>
              <a:t>86</a:t>
            </a:r>
            <a:r>
              <a:rPr lang="zh-CN" altLang="en-US" sz="3200">
                <a:solidFill>
                  <a:schemeClr val="tx1"/>
                </a:solidFill>
                <a:latin typeface="黑体" charset="0"/>
                <a:ea typeface="黑体" charset="0"/>
                <a:cs typeface="黑体" charset="0"/>
              </a:rPr>
              <a:t>年，</a:t>
            </a:r>
            <a:r>
              <a:rPr lang="en-US" altLang="zh-CN" sz="3200">
                <a:solidFill>
                  <a:schemeClr val="tx1"/>
                </a:solidFill>
                <a:latin typeface="黑体" charset="0"/>
                <a:ea typeface="黑体" charset="0"/>
                <a:cs typeface="黑体" charset="0"/>
              </a:rPr>
              <a:t>1928</a:t>
            </a:r>
            <a:r>
              <a:rPr lang="zh-CN" altLang="en-US" sz="3200">
                <a:solidFill>
                  <a:schemeClr val="tx1"/>
                </a:solidFill>
                <a:latin typeface="黑体" charset="0"/>
                <a:ea typeface="黑体" charset="0"/>
                <a:cs typeface="黑体" charset="0"/>
              </a:rPr>
              <a:t>年，南京，中英政府签订条约，取消关税协定</a:t>
            </a:r>
            <a:r>
              <a:rPr lang="en-US" altLang="zh-CN" sz="3200">
                <a:solidFill>
                  <a:schemeClr val="tx1"/>
                </a:solidFill>
                <a:latin typeface="黑体" charset="0"/>
                <a:ea typeface="黑体" charset="0"/>
                <a:cs typeface="黑体" charset="0"/>
              </a:rPr>
              <a:t>……</a:t>
            </a:r>
            <a:endParaRPr lang="en-US" altLang="zh-CN" sz="3200">
              <a:solidFill>
                <a:schemeClr val="tx1"/>
              </a:solidFill>
              <a:latin typeface="黑体" charset="0"/>
              <a:ea typeface="黑体" charset="0"/>
              <a:cs typeface="黑体" charset="0"/>
            </a:endParaRPr>
          </a:p>
          <a:p>
            <a:pPr defTabSz="685800" fontAlgn="auto">
              <a:lnSpc>
                <a:spcPct val="100000"/>
              </a:lnSpc>
              <a:spcBef>
                <a:spcPts val="700"/>
              </a:spcBef>
              <a:buFont typeface="Arial" panose="020B0604020202090204" pitchFamily="34" charset="0"/>
            </a:pPr>
            <a:r>
              <a:rPr lang="zh-CN" altLang="en-US" sz="3200">
                <a:solidFill>
                  <a:schemeClr val="tx1"/>
                </a:solidFill>
                <a:latin typeface="黑体" charset="0"/>
                <a:ea typeface="黑体" charset="0"/>
                <a:cs typeface="黑体" charset="0"/>
              </a:rPr>
              <a:t>    鸦片战争后</a:t>
            </a:r>
            <a:r>
              <a:rPr lang="en-US" altLang="zh-CN" sz="3200">
                <a:solidFill>
                  <a:schemeClr val="tx1"/>
                </a:solidFill>
                <a:latin typeface="黑体" charset="0"/>
                <a:ea typeface="黑体" charset="0"/>
                <a:cs typeface="黑体" charset="0"/>
              </a:rPr>
              <a:t>101</a:t>
            </a:r>
            <a:r>
              <a:rPr lang="zh-CN" altLang="en-US" sz="3200">
                <a:solidFill>
                  <a:schemeClr val="tx1"/>
                </a:solidFill>
                <a:latin typeface="黑体" charset="0"/>
                <a:ea typeface="黑体" charset="0"/>
                <a:cs typeface="黑体" charset="0"/>
              </a:rPr>
              <a:t>年，</a:t>
            </a:r>
            <a:r>
              <a:rPr lang="en-US" altLang="zh-CN" sz="3200">
                <a:solidFill>
                  <a:schemeClr val="tx1"/>
                </a:solidFill>
                <a:latin typeface="黑体" charset="0"/>
                <a:ea typeface="黑体" charset="0"/>
                <a:cs typeface="黑体" charset="0"/>
              </a:rPr>
              <a:t>1943</a:t>
            </a:r>
            <a:r>
              <a:rPr lang="zh-CN" altLang="en-US" sz="3200">
                <a:solidFill>
                  <a:schemeClr val="tx1"/>
                </a:solidFill>
                <a:latin typeface="黑体" charset="0"/>
                <a:ea typeface="黑体" charset="0"/>
                <a:cs typeface="黑体" charset="0"/>
              </a:rPr>
              <a:t>年，重庆，中英政府废除领事裁判权、片面最惠国待遇</a:t>
            </a:r>
            <a:r>
              <a:rPr lang="en-US" altLang="zh-CN" sz="3200">
                <a:solidFill>
                  <a:schemeClr val="tx1"/>
                </a:solidFill>
                <a:latin typeface="黑体" charset="0"/>
                <a:ea typeface="黑体" charset="0"/>
                <a:cs typeface="黑体" charset="0"/>
              </a:rPr>
              <a:t>……</a:t>
            </a:r>
            <a:endParaRPr lang="en-US" altLang="zh-CN" sz="3200">
              <a:solidFill>
                <a:schemeClr val="tx1"/>
              </a:solidFill>
              <a:latin typeface="黑体" charset="0"/>
              <a:ea typeface="黑体" charset="0"/>
              <a:cs typeface="黑体" charset="0"/>
            </a:endParaRPr>
          </a:p>
          <a:p>
            <a:pPr defTabSz="685800" fontAlgn="auto">
              <a:lnSpc>
                <a:spcPct val="100000"/>
              </a:lnSpc>
              <a:spcBef>
                <a:spcPts val="700"/>
              </a:spcBef>
              <a:buFont typeface="Arial" panose="020B0604020202090204" pitchFamily="34" charset="0"/>
            </a:pPr>
            <a:r>
              <a:rPr lang="zh-CN" altLang="en-US" sz="3200">
                <a:solidFill>
                  <a:schemeClr val="tx1"/>
                </a:solidFill>
                <a:latin typeface="黑体" charset="0"/>
                <a:ea typeface="黑体" charset="0"/>
                <a:cs typeface="黑体" charset="0"/>
              </a:rPr>
              <a:t>    鸦片战争后</a:t>
            </a:r>
            <a:r>
              <a:rPr lang="en-US" altLang="zh-CN" sz="3200">
                <a:solidFill>
                  <a:schemeClr val="tx1"/>
                </a:solidFill>
                <a:latin typeface="黑体" charset="0"/>
                <a:ea typeface="黑体" charset="0"/>
                <a:cs typeface="黑体" charset="0"/>
              </a:rPr>
              <a:t>155</a:t>
            </a:r>
            <a:r>
              <a:rPr lang="zh-CN" altLang="en-US" sz="3200">
                <a:solidFill>
                  <a:schemeClr val="tx1"/>
                </a:solidFill>
                <a:latin typeface="黑体" charset="0"/>
                <a:ea typeface="黑体" charset="0"/>
                <a:cs typeface="黑体" charset="0"/>
              </a:rPr>
              <a:t>年，</a:t>
            </a:r>
            <a:r>
              <a:rPr lang="en-US" altLang="zh-CN" sz="3200">
                <a:solidFill>
                  <a:schemeClr val="tx1"/>
                </a:solidFill>
                <a:latin typeface="黑体" charset="0"/>
                <a:ea typeface="黑体" charset="0"/>
                <a:cs typeface="黑体" charset="0"/>
              </a:rPr>
              <a:t>1997</a:t>
            </a:r>
            <a:r>
              <a:rPr lang="zh-CN" altLang="en-US" sz="3200">
                <a:solidFill>
                  <a:schemeClr val="tx1"/>
                </a:solidFill>
                <a:latin typeface="黑体" charset="0"/>
                <a:ea typeface="黑体" charset="0"/>
                <a:cs typeface="黑体" charset="0"/>
              </a:rPr>
              <a:t>年，香港，大英帝国降下米字旗，中国恢复对香港行使主权</a:t>
            </a:r>
            <a:r>
              <a:rPr lang="en-US" altLang="zh-CN" sz="3200">
                <a:solidFill>
                  <a:schemeClr val="tx1"/>
                </a:solidFill>
                <a:latin typeface="黑体" charset="0"/>
                <a:ea typeface="黑体" charset="0"/>
                <a:cs typeface="黑体" charset="0"/>
              </a:rPr>
              <a:t>……</a:t>
            </a:r>
            <a:endParaRPr lang="en-US" altLang="zh-CN" sz="3200">
              <a:solidFill>
                <a:schemeClr val="tx1"/>
              </a:solidFill>
              <a:latin typeface="黑体" charset="0"/>
              <a:ea typeface="黑体" charset="0"/>
              <a:cs typeface="黑体" charset="0"/>
            </a:endParaRPr>
          </a:p>
          <a:p>
            <a:pPr defTabSz="685800" fontAlgn="auto">
              <a:lnSpc>
                <a:spcPct val="100000"/>
              </a:lnSpc>
              <a:spcBef>
                <a:spcPts val="700"/>
              </a:spcBef>
              <a:buFont typeface="Arial" panose="020B0604020202090204" pitchFamily="34" charset="0"/>
            </a:pPr>
            <a:r>
              <a:rPr lang="zh-CN" altLang="en-US" sz="3200">
                <a:solidFill>
                  <a:schemeClr val="tx1"/>
                </a:solidFill>
                <a:latin typeface="黑体" charset="0"/>
                <a:ea typeface="黑体" charset="0"/>
                <a:cs typeface="黑体" charset="0"/>
              </a:rPr>
              <a:t>    鸦片战争后</a:t>
            </a:r>
            <a:r>
              <a:rPr lang="en-US" altLang="zh-CN" sz="3200">
                <a:solidFill>
                  <a:schemeClr val="tx1"/>
                </a:solidFill>
                <a:latin typeface="黑体" charset="0"/>
                <a:ea typeface="黑体" charset="0"/>
                <a:cs typeface="黑体" charset="0"/>
              </a:rPr>
              <a:t>175</a:t>
            </a:r>
            <a:r>
              <a:rPr lang="zh-CN" altLang="en-US" sz="3200">
                <a:solidFill>
                  <a:schemeClr val="tx1"/>
                </a:solidFill>
                <a:latin typeface="黑体" charset="0"/>
                <a:ea typeface="黑体" charset="0"/>
                <a:cs typeface="黑体" charset="0"/>
              </a:rPr>
              <a:t>年，</a:t>
            </a:r>
            <a:r>
              <a:rPr lang="en-US" altLang="zh-CN" sz="3200">
                <a:solidFill>
                  <a:schemeClr val="tx1"/>
                </a:solidFill>
                <a:latin typeface="黑体" charset="0"/>
                <a:ea typeface="黑体" charset="0"/>
                <a:cs typeface="黑体" charset="0"/>
              </a:rPr>
              <a:t>2018</a:t>
            </a:r>
            <a:r>
              <a:rPr lang="zh-CN" altLang="en-US" sz="3200">
                <a:solidFill>
                  <a:schemeClr val="tx1"/>
                </a:solidFill>
                <a:latin typeface="黑体" charset="0"/>
                <a:ea typeface="黑体" charset="0"/>
                <a:cs typeface="黑体" charset="0"/>
              </a:rPr>
              <a:t>年，伦敦议会，中国国家主席习近平发表讲话，中英要加强交流互鉴，增进两国人民相互理解、支持和友谊，推动两国合作再上新台阶。</a:t>
            </a:r>
            <a:endParaRPr lang="zh-CN" altLang="en-US" sz="3200">
              <a:solidFill>
                <a:schemeClr val="tx1"/>
              </a:solidFill>
              <a:latin typeface="黑体" charset="0"/>
              <a:ea typeface="黑体" charset="0"/>
              <a:cs typeface="黑体" charset="0"/>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62468">
                                            <p:txEl>
                                              <p:pRg st="0" end="0"/>
                                            </p:txEl>
                                          </p:spTgt>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62468">
                                            <p:txEl>
                                              <p:pRg st="1" end="1"/>
                                            </p:txEl>
                                          </p:spTgt>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1" name="type.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
                                  </p:iterate>
                                  <p:childTnLst>
                                    <p:set>
                                      <p:cBhvr>
                                        <p:cTn id="14" dur="1" fill="hold">
                                          <p:stCondLst>
                                            <p:cond delay="0"/>
                                          </p:stCondLst>
                                        </p:cTn>
                                        <p:tgtEl>
                                          <p:spTgt spid="62468">
                                            <p:txEl>
                                              <p:pRg st="2" end="2"/>
                                            </p:txEl>
                                          </p:spTgt>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1" name="type.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0"/>
                                  </p:iterate>
                                  <p:childTnLst>
                                    <p:set>
                                      <p:cBhvr>
                                        <p:cTn id="18" dur="1" fill="hold">
                                          <p:stCondLst>
                                            <p:cond delay="0"/>
                                          </p:stCondLst>
                                        </p:cTn>
                                        <p:tgtEl>
                                          <p:spTgt spid="62468">
                                            <p:txEl>
                                              <p:pRg st="3" end="3"/>
                                            </p:txEl>
                                          </p:spTgt>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1481813" y="1406580"/>
            <a:ext cx="11387455" cy="2676525"/>
          </a:xfrm>
          <a:prstGeom prst="rect">
            <a:avLst/>
          </a:prstGeom>
          <a:noFill/>
          <a:ln w="9525">
            <a:noFill/>
          </a:ln>
        </p:spPr>
        <p:txBody>
          <a:bodyPr wrap="square" anchor="t">
            <a:spAutoFit/>
          </a:bodyPr>
          <a:lstStyle/>
          <a:p>
            <a:pPr>
              <a:lnSpc>
                <a:spcPct val="150000"/>
              </a:lnSpc>
            </a:pPr>
            <a:r>
              <a:rPr lang="en-US" altLang="zh-CN" sz="2800" b="1" dirty="0">
                <a:latin typeface="微软雅黑" panose="020B0503020204020204" charset="-122"/>
                <a:ea typeface="微软雅黑" panose="020B0503020204020204" charset="-122"/>
                <a:cs typeface="微软雅黑" panose="020B0503020204020204" charset="-122"/>
              </a:rPr>
              <a:t>    </a:t>
            </a:r>
            <a:r>
              <a:rPr lang="zh-CN" altLang="en-US" sz="2800" b="1" dirty="0" smtClean="0">
                <a:latin typeface="微软雅黑" panose="020B0503020204020204" charset="-122"/>
                <a:ea typeface="微软雅黑" panose="020B0503020204020204" charset="-122"/>
                <a:cs typeface="黑体" panose="02010609060101010101" charset="-122"/>
              </a:rPr>
              <a:t>中华民族</a:t>
            </a:r>
            <a:r>
              <a:rPr lang="zh-CN" altLang="en-US" sz="2800" b="1" dirty="0">
                <a:latin typeface="微软雅黑" panose="020B0503020204020204" charset="-122"/>
                <a:ea typeface="微软雅黑" panose="020B0503020204020204" charset="-122"/>
                <a:cs typeface="黑体" panose="02010609060101010101" charset="-122"/>
              </a:rPr>
              <a:t>的昨天，可以说是“雄关漫道真如铁”。</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微软雅黑" panose="020B0503020204020204" charset="-122"/>
                <a:ea typeface="微软雅黑" panose="020B0503020204020204" charset="-122"/>
                <a:cs typeface="黑体" panose="02010609060101010101" charset="-122"/>
              </a:rPr>
              <a:t>    中华民族的今天，正可谓“人间正道是沧桑”。</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微软雅黑" panose="020B0503020204020204" charset="-122"/>
                <a:ea typeface="微软雅黑" panose="020B0503020204020204" charset="-122"/>
                <a:cs typeface="黑体" panose="02010609060101010101" charset="-122"/>
              </a:rPr>
              <a:t>    中华民族的明天，可以说是“长风破浪会有时”。</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黑体" panose="02010609060101010101" charset="-122"/>
                <a:ea typeface="黑体" panose="02010609060101010101" charset="-122"/>
                <a:cs typeface="黑体" panose="02010609060101010101" charset="-122"/>
              </a:rPr>
              <a:t>    </a:t>
            </a:r>
            <a:endParaRPr lang="zh-CN" altLang="en-US" sz="2100" b="1" dirty="0">
              <a:latin typeface="楷体" panose="02010609060101010101" pitchFamily="49" charset="-122"/>
              <a:ea typeface="楷体" panose="02010609060101010101" pitchFamily="49" charset="-122"/>
            </a:endParaRPr>
          </a:p>
        </p:txBody>
      </p:sp>
      <p:sp>
        <p:nvSpPr>
          <p:cNvPr id="6" name="文本框 1"/>
          <p:cNvSpPr txBox="1"/>
          <p:nvPr/>
        </p:nvSpPr>
        <p:spPr>
          <a:xfrm>
            <a:off x="626427" y="3341812"/>
            <a:ext cx="10939145" cy="3247877"/>
          </a:xfrm>
          <a:prstGeom prst="rect">
            <a:avLst/>
          </a:prstGeom>
          <a:noFill/>
        </p:spPr>
        <p:txBody>
          <a:bodyPr wrap="square" rtlCol="0">
            <a:spAutoFit/>
          </a:bodyPr>
          <a:lstStyle/>
          <a:p>
            <a:pPr indent="457200" algn="l" fontAlgn="auto">
              <a:lnSpc>
                <a:spcPct val="150000"/>
              </a:lnSpc>
              <a:buClrTx/>
              <a:buSzTx/>
              <a:buNone/>
            </a:pPr>
            <a:r>
              <a:rPr lang="en-US" altLang="zh-CN" sz="2800" b="1" dirty="0">
                <a:latin typeface="黑体" panose="02010609060101010101" charset="-122"/>
                <a:ea typeface="黑体" panose="02010609060101010101" charset="-122"/>
                <a:cs typeface="黑体" panose="02010609060101010101" charset="-122"/>
                <a:sym typeface="+mn-ea"/>
              </a:rPr>
              <a:t>  </a:t>
            </a:r>
            <a:r>
              <a:rPr lang="zh-CN" altLang="en-US" sz="2800" b="1" dirty="0">
                <a:latin typeface="微软雅黑" panose="020B0503020204020204" charset="-122"/>
                <a:ea typeface="微软雅黑" panose="020B0503020204020204" charset="-122"/>
                <a:cs typeface="黑体" panose="02010609060101010101" charset="-122"/>
                <a:sym typeface="+mn-ea"/>
              </a:rPr>
              <a:t>经过鸦片战争以来170多年的持续奋斗，中华民族伟大复兴展现出光明的前景。现在，我们比历史上任何时期都更接近中华民族伟大复兴的目标，比历史上任何时期都更有信心、有能力实现这个目标。</a:t>
            </a:r>
            <a:endParaRPr lang="zh-CN" altLang="en-US" sz="2800" b="1" dirty="0">
              <a:latin typeface="微软雅黑" panose="020B0503020204020204" charset="-122"/>
              <a:ea typeface="微软雅黑" panose="020B0503020204020204" charset="-122"/>
              <a:cs typeface="黑体" panose="02010609060101010101" charset="-122"/>
            </a:endParaRPr>
          </a:p>
          <a:p>
            <a:pPr algn="r">
              <a:lnSpc>
                <a:spcPct val="150000"/>
              </a:lnSpc>
            </a:pPr>
            <a:r>
              <a:rPr lang="zh-CN" altLang="en-US" sz="2800" b="1" dirty="0">
                <a:latin typeface="微软雅黑" panose="020B0503020204020204" charset="-122"/>
                <a:ea typeface="微软雅黑" panose="020B0503020204020204" charset="-122"/>
                <a:cs typeface="黑体" panose="02010609060101010101" charset="-122"/>
                <a:sym typeface="+mn-ea"/>
              </a:rPr>
              <a:t>                                              </a:t>
            </a:r>
            <a:r>
              <a:rPr lang="en-US" altLang="zh-CN" sz="2800" b="1" dirty="0">
                <a:latin typeface="微软雅黑" panose="020B0503020204020204" charset="-122"/>
                <a:ea typeface="微软雅黑" panose="020B0503020204020204" charset="-122"/>
                <a:cs typeface="黑体" panose="02010609060101010101" charset="-122"/>
                <a:sym typeface="+mn-ea"/>
              </a:rPr>
              <a:t>——</a:t>
            </a:r>
            <a:r>
              <a:rPr lang="zh-CN" altLang="en-US" sz="2800" b="1" dirty="0">
                <a:latin typeface="微软雅黑" panose="020B0503020204020204" charset="-122"/>
                <a:ea typeface="微软雅黑" panose="020B0503020204020204" charset="-122"/>
                <a:cs typeface="黑体" panose="02010609060101010101" charset="-122"/>
                <a:sym typeface="+mn-ea"/>
              </a:rPr>
              <a:t>习近平</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en-US" altLang="zh-CN" sz="2800" b="1" dirty="0">
                <a:latin typeface="微软雅黑" panose="020B0503020204020204" charset="-122"/>
                <a:ea typeface="微软雅黑" panose="020B0503020204020204" charset="-122"/>
                <a:cs typeface="黑体" panose="02010609060101010101" charset="-122"/>
                <a:sym typeface="+mn-ea"/>
              </a:rPr>
              <a:t>                                                                                </a:t>
            </a:r>
            <a:endParaRPr lang="en-US" altLang="zh-CN" sz="2800" b="1" dirty="0">
              <a:latin typeface="微软雅黑" panose="020B0503020204020204" charset="-122"/>
              <a:ea typeface="微软雅黑" panose="020B0503020204020204" charset="-122"/>
              <a:cs typeface="黑体" panose="02010609060101010101" charset="-122"/>
              <a:sym typeface="+mn-ea"/>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2010" y="327238"/>
            <a:ext cx="698658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1" name="组合 3"/>
          <p:cNvGrpSpPr/>
          <p:nvPr/>
        </p:nvGrpSpPr>
        <p:grpSpPr bwMode="auto">
          <a:xfrm>
            <a:off x="455020" y="347178"/>
            <a:ext cx="4207934" cy="656123"/>
            <a:chOff x="686055" y="466746"/>
            <a:chExt cx="3610997" cy="452597"/>
          </a:xfrm>
        </p:grpSpPr>
        <p:sp>
          <p:nvSpPr>
            <p:cNvPr id="32776" name="文本框 4"/>
            <p:cNvSpPr txBox="1">
              <a:spLocks noChangeArrowheads="1"/>
            </p:cNvSpPr>
            <p:nvPr/>
          </p:nvSpPr>
          <p:spPr bwMode="auto">
            <a:xfrm>
              <a:off x="686055" y="466746"/>
              <a:ext cx="3610997" cy="40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zh-CN" altLang="en-US" sz="3200" b="1" dirty="0">
                  <a:solidFill>
                    <a:schemeClr val="tx1"/>
                  </a:solidFill>
                  <a:effectLst/>
                  <a:latin typeface="黑体" charset="0"/>
                  <a:ea typeface="黑体" charset="0"/>
                </a:rPr>
                <a:t>课堂小测</a:t>
              </a:r>
              <a:endParaRPr lang="zh-CN" altLang="en-US" sz="3200" b="1" dirty="0">
                <a:solidFill>
                  <a:schemeClr val="tx1"/>
                </a:solidFill>
                <a:effectLst/>
                <a:latin typeface="黑体" charset="0"/>
                <a:ea typeface="黑体" charset="0"/>
              </a:endParaRPr>
            </a:p>
          </p:txBody>
        </p:sp>
        <p:grpSp>
          <p:nvGrpSpPr>
            <p:cNvPr id="32777" name="Group 54"/>
            <p:cNvGrpSpPr>
              <a:grpSpLocks noChangeAspect="1"/>
            </p:cNvGrpSpPr>
            <p:nvPr/>
          </p:nvGrpSpPr>
          <p:grpSpPr bwMode="auto">
            <a:xfrm>
              <a:off x="758765" y="731932"/>
              <a:ext cx="839712" cy="187411"/>
              <a:chOff x="693" y="706"/>
              <a:chExt cx="1268" cy="283"/>
            </a:xfrm>
          </p:grpSpPr>
          <p:sp>
            <p:nvSpPr>
              <p:cNvPr id="32778" name="Oval 64"/>
              <p:cNvSpPr>
                <a:spLocks noChangeArrowheads="1"/>
              </p:cNvSpPr>
              <p:nvPr/>
            </p:nvSpPr>
            <p:spPr bwMode="auto">
              <a:xfrm>
                <a:off x="693" y="77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79" name="Oval 65"/>
              <p:cNvSpPr>
                <a:spLocks noChangeArrowheads="1"/>
              </p:cNvSpPr>
              <p:nvPr/>
            </p:nvSpPr>
            <p:spPr bwMode="auto">
              <a:xfrm>
                <a:off x="693" y="827"/>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0" name="Oval 66"/>
              <p:cNvSpPr>
                <a:spLocks noChangeArrowheads="1"/>
              </p:cNvSpPr>
              <p:nvPr/>
            </p:nvSpPr>
            <p:spPr bwMode="auto">
              <a:xfrm>
                <a:off x="693" y="875"/>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1" name="Oval 67"/>
              <p:cNvSpPr>
                <a:spLocks noChangeArrowheads="1"/>
              </p:cNvSpPr>
              <p:nvPr/>
            </p:nvSpPr>
            <p:spPr bwMode="auto">
              <a:xfrm>
                <a:off x="693" y="922"/>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2" name="Oval 68"/>
              <p:cNvSpPr>
                <a:spLocks noChangeArrowheads="1"/>
              </p:cNvSpPr>
              <p:nvPr/>
            </p:nvSpPr>
            <p:spPr bwMode="auto">
              <a:xfrm>
                <a:off x="693" y="970"/>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3" name="Oval 76"/>
              <p:cNvSpPr>
                <a:spLocks noChangeArrowheads="1"/>
              </p:cNvSpPr>
              <p:nvPr/>
            </p:nvSpPr>
            <p:spPr bwMode="auto">
              <a:xfrm>
                <a:off x="1098" y="875"/>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4" name="Oval 77"/>
              <p:cNvSpPr>
                <a:spLocks noChangeArrowheads="1"/>
              </p:cNvSpPr>
              <p:nvPr/>
            </p:nvSpPr>
            <p:spPr bwMode="auto">
              <a:xfrm>
                <a:off x="1098" y="922"/>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5" name="Oval 78"/>
              <p:cNvSpPr>
                <a:spLocks noChangeArrowheads="1"/>
              </p:cNvSpPr>
              <p:nvPr/>
            </p:nvSpPr>
            <p:spPr bwMode="auto">
              <a:xfrm>
                <a:off x="1098" y="970"/>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6" name="Freeform 80"/>
              <p:cNvSpPr/>
              <p:nvPr/>
            </p:nvSpPr>
            <p:spPr bwMode="auto">
              <a:xfrm>
                <a:off x="1475" y="706"/>
                <a:ext cx="81" cy="28"/>
              </a:xfrm>
              <a:custGeom>
                <a:avLst/>
                <a:gdLst>
                  <a:gd name="T0" fmla="*/ 67 w 34"/>
                  <a:gd name="T1" fmla="*/ 14 h 12"/>
                  <a:gd name="T2" fmla="*/ 81 w 34"/>
                  <a:gd name="T3" fmla="*/ 0 h 12"/>
                  <a:gd name="T4" fmla="*/ 41 w 34"/>
                  <a:gd name="T5" fmla="*/ 9 h 12"/>
                  <a:gd name="T6" fmla="*/ 0 w 34"/>
                  <a:gd name="T7" fmla="*/ 0 h 12"/>
                  <a:gd name="T8" fmla="*/ 14 w 34"/>
                  <a:gd name="T9" fmla="*/ 14 h 12"/>
                  <a:gd name="T10" fmla="*/ 14 w 34"/>
                  <a:gd name="T11" fmla="*/ 28 h 12"/>
                  <a:gd name="T12" fmla="*/ 67 w 34"/>
                  <a:gd name="T13" fmla="*/ 28 h 12"/>
                  <a:gd name="T14" fmla="*/ 67 w 34"/>
                  <a:gd name="T15" fmla="*/ 1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12">
                    <a:moveTo>
                      <a:pt x="28" y="6"/>
                    </a:moveTo>
                    <a:cubicBezTo>
                      <a:pt x="30" y="5"/>
                      <a:pt x="32" y="3"/>
                      <a:pt x="34" y="0"/>
                    </a:cubicBezTo>
                    <a:cubicBezTo>
                      <a:pt x="29" y="3"/>
                      <a:pt x="23" y="4"/>
                      <a:pt x="17" y="4"/>
                    </a:cubicBezTo>
                    <a:cubicBezTo>
                      <a:pt x="11" y="4"/>
                      <a:pt x="5" y="3"/>
                      <a:pt x="0" y="0"/>
                    </a:cubicBezTo>
                    <a:cubicBezTo>
                      <a:pt x="2" y="3"/>
                      <a:pt x="4" y="5"/>
                      <a:pt x="6" y="6"/>
                    </a:cubicBezTo>
                    <a:cubicBezTo>
                      <a:pt x="6" y="12"/>
                      <a:pt x="6" y="12"/>
                      <a:pt x="6" y="12"/>
                    </a:cubicBezTo>
                    <a:cubicBezTo>
                      <a:pt x="28" y="12"/>
                      <a:pt x="28" y="12"/>
                      <a:pt x="28" y="12"/>
                    </a:cubicBezTo>
                    <a:lnTo>
                      <a:pt x="2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2787" name="Oval 86"/>
              <p:cNvSpPr>
                <a:spLocks noChangeArrowheads="1"/>
              </p:cNvSpPr>
              <p:nvPr/>
            </p:nvSpPr>
            <p:spPr bwMode="auto">
              <a:xfrm>
                <a:off x="1506" y="875"/>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8" name="Oval 87"/>
              <p:cNvSpPr>
                <a:spLocks noChangeArrowheads="1"/>
              </p:cNvSpPr>
              <p:nvPr/>
            </p:nvSpPr>
            <p:spPr bwMode="auto">
              <a:xfrm>
                <a:off x="1506" y="922"/>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9" name="Oval 88"/>
              <p:cNvSpPr>
                <a:spLocks noChangeArrowheads="1"/>
              </p:cNvSpPr>
              <p:nvPr/>
            </p:nvSpPr>
            <p:spPr bwMode="auto">
              <a:xfrm>
                <a:off x="1506" y="967"/>
                <a:ext cx="19" cy="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0" name="Freeform 90"/>
              <p:cNvSpPr/>
              <p:nvPr/>
            </p:nvSpPr>
            <p:spPr bwMode="auto">
              <a:xfrm>
                <a:off x="1883" y="706"/>
                <a:ext cx="78" cy="28"/>
              </a:xfrm>
              <a:custGeom>
                <a:avLst/>
                <a:gdLst>
                  <a:gd name="T0" fmla="*/ 64 w 33"/>
                  <a:gd name="T1" fmla="*/ 14 h 12"/>
                  <a:gd name="T2" fmla="*/ 78 w 33"/>
                  <a:gd name="T3" fmla="*/ 0 h 12"/>
                  <a:gd name="T4" fmla="*/ 40 w 33"/>
                  <a:gd name="T5" fmla="*/ 9 h 12"/>
                  <a:gd name="T6" fmla="*/ 0 w 33"/>
                  <a:gd name="T7" fmla="*/ 0 h 12"/>
                  <a:gd name="T8" fmla="*/ 14 w 33"/>
                  <a:gd name="T9" fmla="*/ 14 h 12"/>
                  <a:gd name="T10" fmla="*/ 14 w 33"/>
                  <a:gd name="T11" fmla="*/ 28 h 12"/>
                  <a:gd name="T12" fmla="*/ 64 w 33"/>
                  <a:gd name="T13" fmla="*/ 28 h 12"/>
                  <a:gd name="T14" fmla="*/ 64 w 33"/>
                  <a:gd name="T15" fmla="*/ 1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 h="12">
                    <a:moveTo>
                      <a:pt x="27" y="6"/>
                    </a:moveTo>
                    <a:cubicBezTo>
                      <a:pt x="29" y="5"/>
                      <a:pt x="32" y="3"/>
                      <a:pt x="33" y="0"/>
                    </a:cubicBezTo>
                    <a:cubicBezTo>
                      <a:pt x="28" y="3"/>
                      <a:pt x="23" y="4"/>
                      <a:pt x="17" y="4"/>
                    </a:cubicBezTo>
                    <a:cubicBezTo>
                      <a:pt x="10" y="4"/>
                      <a:pt x="5" y="3"/>
                      <a:pt x="0" y="0"/>
                    </a:cubicBezTo>
                    <a:cubicBezTo>
                      <a:pt x="1" y="3"/>
                      <a:pt x="4" y="5"/>
                      <a:pt x="6" y="6"/>
                    </a:cubicBezTo>
                    <a:cubicBezTo>
                      <a:pt x="6" y="12"/>
                      <a:pt x="6" y="12"/>
                      <a:pt x="6" y="12"/>
                    </a:cubicBezTo>
                    <a:cubicBezTo>
                      <a:pt x="27" y="12"/>
                      <a:pt x="27" y="12"/>
                      <a:pt x="27" y="12"/>
                    </a:cubicBezTo>
                    <a:lnTo>
                      <a:pt x="2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2791" name="Oval 94"/>
              <p:cNvSpPr>
                <a:spLocks noChangeArrowheads="1"/>
              </p:cNvSpPr>
              <p:nvPr/>
            </p:nvSpPr>
            <p:spPr bwMode="auto">
              <a:xfrm>
                <a:off x="1912" y="779"/>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2" name="Oval 95"/>
              <p:cNvSpPr>
                <a:spLocks noChangeArrowheads="1"/>
              </p:cNvSpPr>
              <p:nvPr/>
            </p:nvSpPr>
            <p:spPr bwMode="auto">
              <a:xfrm>
                <a:off x="1912" y="827"/>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3" name="Oval 97"/>
              <p:cNvSpPr>
                <a:spLocks noChangeArrowheads="1"/>
              </p:cNvSpPr>
              <p:nvPr/>
            </p:nvSpPr>
            <p:spPr bwMode="auto">
              <a:xfrm>
                <a:off x="1912" y="922"/>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4" name="Oval 98"/>
              <p:cNvSpPr>
                <a:spLocks noChangeArrowheads="1"/>
              </p:cNvSpPr>
              <p:nvPr/>
            </p:nvSpPr>
            <p:spPr bwMode="auto">
              <a:xfrm>
                <a:off x="1912" y="967"/>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grpSp>
      </p:grpSp>
      <p:sp>
        <p:nvSpPr>
          <p:cNvPr id="32772" name="文本框 1"/>
          <p:cNvSpPr txBox="1">
            <a:spLocks noChangeArrowheads="1"/>
          </p:cNvSpPr>
          <p:nvPr/>
        </p:nvSpPr>
        <p:spPr bwMode="auto">
          <a:xfrm>
            <a:off x="355600" y="3574415"/>
            <a:ext cx="11480165" cy="26765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2</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、论及晚清时期的不平等条约，有学者注意到：“签署治外法权条款则是出于以下权益的想法，即这些说不同的语言并有着奇怪习俗的夷人应该获准管理自己</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以显示中国的宽宏大量，并减轻管辖他们的任务。”清政府的这种认知反映了（   </a:t>
            </a:r>
            <a:r>
              <a:rPr lang="zh-CN" altLang="en-US" sz="2800" dirty="0" smtClean="0">
                <a:solidFill>
                  <a:schemeClr val="tx1"/>
                </a:solidFill>
                <a:effectLst/>
                <a:latin typeface="Songti SC Regular" panose="02010800040101010101" charset="-122"/>
                <a:ea typeface="Songti SC Regular" panose="02010800040101010101" charset="-122"/>
                <a:cs typeface="Songti SC Regular" panose="02010800040101010101" charset="-122"/>
              </a:rPr>
              <a:t>  ）</a:t>
            </a:r>
            <a:endPar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A.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极力维护朝贡贸易体制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B.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抛弃了闭关锁国的政策</a:t>
            </a:r>
            <a:endPar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C.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努力走出天朝上国的幻梦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D.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对司法主权的完整性遭到破坏仍懵懂无知</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p:txBody>
      </p:sp>
      <p:sp>
        <p:nvSpPr>
          <p:cNvPr id="32773" name="文本框 5"/>
          <p:cNvSpPr txBox="1">
            <a:spLocks noChangeArrowheads="1"/>
          </p:cNvSpPr>
          <p:nvPr/>
        </p:nvSpPr>
        <p:spPr bwMode="auto">
          <a:xfrm>
            <a:off x="455006" y="908058"/>
            <a:ext cx="11312525" cy="2245360"/>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1</a:t>
            </a:r>
            <a:r>
              <a:rPr lang="zh-CN" altLang="en-US" sz="20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从民族的历史看，鸦片战争的军事失败还不是民族致命伤。失败以后还不明了失败的理由，力图改革，那才是民族的致命伤。”鸦片战争中清政府最根本的“失败理由”是（  </a:t>
            </a:r>
            <a:r>
              <a:rPr lang="zh-CN" altLang="en-US" sz="2800" dirty="0" smtClean="0">
                <a:solidFill>
                  <a:schemeClr val="tx1"/>
                </a:solidFill>
                <a:effectLst/>
                <a:latin typeface="Songti SC Regular" panose="02010800040101010101" charset="-122"/>
                <a:ea typeface="Songti SC Regular" panose="02010800040101010101" charset="-122"/>
                <a:cs typeface="Songti SC Regular" panose="02010800040101010101" charset="-122"/>
              </a:rPr>
              <a:t>   </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endPar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000" dirty="0">
                <a:solidFill>
                  <a:schemeClr val="tx1"/>
                </a:solidFill>
                <a:effectLst/>
                <a:latin typeface="Songti SC Regular" panose="02010800040101010101" charset="-122"/>
                <a:ea typeface="Songti SC Regular" panose="02010800040101010101" charset="-122"/>
                <a:cs typeface="Songti SC Regular" panose="02010800040101010101" charset="-122"/>
              </a:rPr>
              <a:t> </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．清政府统治的腐朽和无能    </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B</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．军事</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技术的落后</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 C</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．英国的坚船利炮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D</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．农耕文明与工业文明的差距</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p:txBody>
      </p:sp>
      <p:sp>
        <p:nvSpPr>
          <p:cNvPr id="27" name="矩形 26"/>
          <p:cNvSpPr/>
          <p:nvPr/>
        </p:nvSpPr>
        <p:spPr>
          <a:xfrm>
            <a:off x="4662850" y="4474366"/>
            <a:ext cx="718466" cy="1106805"/>
          </a:xfrm>
          <a:prstGeom prst="rect">
            <a:avLst/>
          </a:prstGeom>
          <a:noFill/>
        </p:spPr>
        <p:txBody>
          <a:bodyPr wrap="square">
            <a:spAutoFit/>
          </a:bodyPr>
          <a:lstStyle/>
          <a:p>
            <a:pPr algn="ctr">
              <a:defRPr/>
            </a:pPr>
            <a:r>
              <a:rPr lang="en-US" altLang="zh-CN" sz="6600" b="1" dirty="0">
                <a:ln w="13462">
                  <a:solidFill>
                    <a:prstClr val="white"/>
                  </a:solidFill>
                  <a:prstDash val="solid"/>
                </a:ln>
                <a:solidFill>
                  <a:srgbClr val="B5364C"/>
                </a:solidFill>
                <a:effectLst>
                  <a:outerShdw dist="38100" dir="2700000" algn="bl" rotWithShape="0">
                    <a:srgbClr val="4472C4"/>
                  </a:outerShdw>
                </a:effectLst>
              </a:rPr>
              <a:t>D</a:t>
            </a:r>
            <a:endParaRPr lang="zh-CN" altLang="en-US" sz="6600" b="1" dirty="0">
              <a:ln w="13462">
                <a:solidFill>
                  <a:prstClr val="white"/>
                </a:solidFill>
                <a:prstDash val="solid"/>
              </a:ln>
              <a:solidFill>
                <a:srgbClr val="B5364C"/>
              </a:solidFill>
              <a:effectLst>
                <a:outerShdw dist="38100" dir="2700000" algn="bl" rotWithShape="0">
                  <a:srgbClr val="4472C4"/>
                </a:outerShdw>
              </a:effectLst>
            </a:endParaRPr>
          </a:p>
        </p:txBody>
      </p:sp>
      <p:sp>
        <p:nvSpPr>
          <p:cNvPr id="29" name="矩形 28"/>
          <p:cNvSpPr/>
          <p:nvPr/>
        </p:nvSpPr>
        <p:spPr>
          <a:xfrm>
            <a:off x="5641079" y="1477176"/>
            <a:ext cx="909224" cy="1107996"/>
          </a:xfrm>
          <a:prstGeom prst="rect">
            <a:avLst/>
          </a:prstGeom>
          <a:noFill/>
        </p:spPr>
        <p:txBody>
          <a:bodyPr wrap="none">
            <a:spAutoFit/>
          </a:bodyPr>
          <a:lstStyle/>
          <a:p>
            <a:pPr algn="ctr">
              <a:defRPr/>
            </a:pPr>
            <a:r>
              <a:rPr lang="en-US" altLang="zh-CN" sz="6600" b="1" dirty="0" smtClean="0">
                <a:ln w="13462">
                  <a:solidFill>
                    <a:prstClr val="white"/>
                  </a:solidFill>
                  <a:prstDash val="solid"/>
                </a:ln>
                <a:solidFill>
                  <a:srgbClr val="B5364C"/>
                </a:solidFill>
                <a:effectLst>
                  <a:outerShdw dist="38100" dir="2700000" algn="bl" rotWithShape="0">
                    <a:srgbClr val="4472C4"/>
                  </a:outerShdw>
                </a:effectLst>
              </a:rPr>
              <a:t> D</a:t>
            </a:r>
            <a:endParaRPr lang="zh-CN" altLang="en-US" sz="6600" b="1" dirty="0">
              <a:ln w="13462">
                <a:solidFill>
                  <a:prstClr val="white"/>
                </a:solidFill>
                <a:prstDash val="solid"/>
              </a:ln>
              <a:solidFill>
                <a:srgbClr val="B5364C"/>
              </a:solidFill>
              <a:effectLst>
                <a:outerShdw dist="38100" dir="2700000" algn="bl" rotWithShape="0">
                  <a:srgbClr val="4472C4"/>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8084" y="1181020"/>
            <a:ext cx="1133797"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英国</a:t>
            </a:r>
            <a:endParaRPr lang="zh-CN" altLang="en-US" sz="2400" b="1">
              <a:latin typeface="微软雅黑" panose="020B0503020204020204" charset="-122"/>
              <a:ea typeface="微软雅黑" panose="020B0503020204020204" charset="-122"/>
            </a:endParaRPr>
          </a:p>
        </p:txBody>
      </p:sp>
      <p:sp>
        <p:nvSpPr>
          <p:cNvPr id="3" name="文本框 2"/>
          <p:cNvSpPr txBox="1"/>
          <p:nvPr/>
        </p:nvSpPr>
        <p:spPr>
          <a:xfrm>
            <a:off x="2431244" y="3058685"/>
            <a:ext cx="1133797"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中国</a:t>
            </a:r>
            <a:endParaRPr lang="zh-CN" altLang="en-US" sz="2400" b="1">
              <a:latin typeface="微软雅黑" panose="020B0503020204020204" charset="-122"/>
              <a:ea typeface="微软雅黑" panose="020B0503020204020204" charset="-122"/>
            </a:endParaRPr>
          </a:p>
        </p:txBody>
      </p:sp>
      <p:grpSp>
        <p:nvGrpSpPr>
          <p:cNvPr id="52" name="组合 51"/>
          <p:cNvGrpSpPr/>
          <p:nvPr/>
        </p:nvGrpSpPr>
        <p:grpSpPr>
          <a:xfrm>
            <a:off x="3444348" y="1369000"/>
            <a:ext cx="2159527" cy="1913563"/>
            <a:chOff x="3291947" y="1436732"/>
            <a:chExt cx="2427702" cy="1913563"/>
          </a:xfrm>
        </p:grpSpPr>
        <p:sp>
          <p:nvSpPr>
            <p:cNvPr id="5" name="任意多边形: 形状 4"/>
            <p:cNvSpPr/>
            <p:nvPr/>
          </p:nvSpPr>
          <p:spPr>
            <a:xfrm>
              <a:off x="3291947" y="1436732"/>
              <a:ext cx="310718" cy="1913563"/>
            </a:xfrm>
            <a:custGeom>
              <a:avLst/>
              <a:gdLst>
                <a:gd name="connsiteX0" fmla="*/ 0 w 310718"/>
                <a:gd name="connsiteY0" fmla="*/ 0 h 1127464"/>
                <a:gd name="connsiteX1" fmla="*/ 310718 w 310718"/>
                <a:gd name="connsiteY1" fmla="*/ 0 h 1127464"/>
                <a:gd name="connsiteX2" fmla="*/ 310718 w 310718"/>
                <a:gd name="connsiteY2" fmla="*/ 1127464 h 1127464"/>
                <a:gd name="connsiteX3" fmla="*/ 8878 w 310718"/>
                <a:gd name="connsiteY3" fmla="*/ 1127464 h 1127464"/>
              </a:gdLst>
              <a:ahLst/>
              <a:cxnLst>
                <a:cxn ang="0">
                  <a:pos x="connsiteX0" y="connsiteY0"/>
                </a:cxn>
                <a:cxn ang="0">
                  <a:pos x="connsiteX1" y="connsiteY1"/>
                </a:cxn>
                <a:cxn ang="0">
                  <a:pos x="connsiteX2" y="connsiteY2"/>
                </a:cxn>
                <a:cxn ang="0">
                  <a:pos x="connsiteX3" y="connsiteY3"/>
                </a:cxn>
              </a:cxnLst>
              <a:rect l="l" t="t" r="r" b="b"/>
              <a:pathLst>
                <a:path w="310718" h="1127464">
                  <a:moveTo>
                    <a:pt x="0" y="0"/>
                  </a:moveTo>
                  <a:lnTo>
                    <a:pt x="310718" y="0"/>
                  </a:lnTo>
                  <a:lnTo>
                    <a:pt x="310718" y="1127464"/>
                  </a:lnTo>
                  <a:lnTo>
                    <a:pt x="8878" y="11274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cxnSp>
          <p:nvCxnSpPr>
            <p:cNvPr id="10" name="直接连接符 9"/>
            <p:cNvCxnSpPr>
              <a:endCxn id="18" idx="1"/>
            </p:cNvCxnSpPr>
            <p:nvPr/>
          </p:nvCxnSpPr>
          <p:spPr>
            <a:xfrm>
              <a:off x="3602353" y="2391197"/>
              <a:ext cx="2117296" cy="2349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427922" y="1987663"/>
              <a:ext cx="1284241" cy="829945"/>
            </a:xfrm>
            <a:prstGeom prst="rect">
              <a:avLst/>
            </a:prstGeom>
            <a:noFill/>
          </p:spPr>
          <p:txBody>
            <a:bodyPr wrap="square" rtlCol="0">
              <a:spAutoFit/>
            </a:bodyPr>
            <a:lstStyle/>
            <a:p>
              <a:pPr algn="ctr"/>
              <a:r>
                <a:rPr lang="zh-CN" altLang="en-US" sz="2400">
                  <a:solidFill>
                    <a:srgbClr val="FF0000"/>
                  </a:solidFill>
                  <a:latin typeface="微软雅黑" panose="020B0503020204020204" charset="-122"/>
                  <a:ea typeface="微软雅黑" panose="020B0503020204020204" charset="-122"/>
                </a:rPr>
                <a:t>打开</a:t>
              </a:r>
              <a:endParaRPr lang="zh-CN" altLang="en-US" sz="2400">
                <a:solidFill>
                  <a:srgbClr val="FF0000"/>
                </a:solidFill>
                <a:latin typeface="微软雅黑" panose="020B0503020204020204" charset="-122"/>
                <a:ea typeface="微软雅黑" panose="020B0503020204020204" charset="-122"/>
              </a:endParaRPr>
            </a:p>
            <a:p>
              <a:pPr algn="ctr"/>
              <a:r>
                <a:rPr lang="zh-CN" altLang="en-US" sz="2400">
                  <a:solidFill>
                    <a:srgbClr val="FF0000"/>
                  </a:solidFill>
                  <a:latin typeface="微软雅黑" panose="020B0503020204020204" charset="-122"/>
                  <a:ea typeface="微软雅黑" panose="020B0503020204020204" charset="-122"/>
                </a:rPr>
                <a:t>市场</a:t>
              </a:r>
              <a:endParaRPr lang="zh-CN" altLang="en-US" sz="2400">
                <a:solidFill>
                  <a:srgbClr val="FF0000"/>
                </a:solidFill>
                <a:latin typeface="微软雅黑" panose="020B0503020204020204" charset="-122"/>
                <a:ea typeface="微软雅黑" panose="020B0503020204020204" charset="-122"/>
              </a:endParaRPr>
            </a:p>
          </p:txBody>
        </p:sp>
      </p:grpSp>
      <p:sp>
        <p:nvSpPr>
          <p:cNvPr id="17" name="文本框 16"/>
          <p:cNvSpPr txBox="1"/>
          <p:nvPr/>
        </p:nvSpPr>
        <p:spPr>
          <a:xfrm>
            <a:off x="4642487" y="1931360"/>
            <a:ext cx="1059601"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扭转逆差</a:t>
            </a:r>
            <a:endParaRPr lang="zh-CN" altLang="en-US" sz="2400">
              <a:solidFill>
                <a:srgbClr val="FF0000"/>
              </a:solidFill>
              <a:latin typeface="微软雅黑" panose="020B0503020204020204" charset="-122"/>
              <a:ea typeface="微软雅黑" panose="020B0503020204020204" charset="-122"/>
            </a:endParaRPr>
          </a:p>
        </p:txBody>
      </p:sp>
      <p:sp>
        <p:nvSpPr>
          <p:cNvPr id="18" name="文本框 17"/>
          <p:cNvSpPr txBox="1"/>
          <p:nvPr/>
        </p:nvSpPr>
        <p:spPr>
          <a:xfrm>
            <a:off x="5603875" y="1931670"/>
            <a:ext cx="984250" cy="82994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走私</a:t>
            </a:r>
            <a:endParaRPr lang="zh-CN" altLang="en-US" sz="2400" b="1">
              <a:latin typeface="微软雅黑" panose="020B0503020204020204" charset="-122"/>
              <a:ea typeface="微软雅黑" panose="020B0503020204020204" charset="-122"/>
            </a:endParaRPr>
          </a:p>
          <a:p>
            <a:pPr algn="ctr"/>
            <a:r>
              <a:rPr lang="zh-CN" altLang="en-US" sz="2400" b="1">
                <a:latin typeface="微软雅黑" panose="020B0503020204020204" charset="-122"/>
                <a:ea typeface="微软雅黑" panose="020B0503020204020204" charset="-122"/>
              </a:rPr>
              <a:t>鸦片</a:t>
            </a:r>
            <a:endParaRPr lang="zh-CN" altLang="en-US" sz="2400" b="1">
              <a:latin typeface="微软雅黑" panose="020B0503020204020204" charset="-122"/>
              <a:ea typeface="微软雅黑" panose="020B0503020204020204" charset="-122"/>
            </a:endParaRPr>
          </a:p>
        </p:txBody>
      </p:sp>
      <p:cxnSp>
        <p:nvCxnSpPr>
          <p:cNvPr id="19" name="直接连接符 18"/>
          <p:cNvCxnSpPr/>
          <p:nvPr/>
        </p:nvCxnSpPr>
        <p:spPr>
          <a:xfrm flipH="1">
            <a:off x="10254615" y="3138170"/>
            <a:ext cx="928370" cy="70548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666938" y="2992697"/>
            <a:ext cx="1064352"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继续扩大</a:t>
            </a:r>
            <a:endParaRPr lang="zh-CN" altLang="en-US" sz="2400">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7702883" y="2071986"/>
            <a:ext cx="1712264"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虎门销烟</a:t>
            </a:r>
            <a:endParaRPr lang="zh-CN" altLang="en-US" sz="2400" b="1">
              <a:latin typeface="微软雅黑" panose="020B0503020204020204" charset="-122"/>
              <a:ea typeface="微软雅黑" panose="020B0503020204020204" charset="-122"/>
            </a:endParaRPr>
          </a:p>
        </p:txBody>
      </p:sp>
      <p:sp>
        <p:nvSpPr>
          <p:cNvPr id="24" name="文本框 23"/>
          <p:cNvSpPr txBox="1"/>
          <p:nvPr/>
        </p:nvSpPr>
        <p:spPr>
          <a:xfrm>
            <a:off x="9770957" y="1806729"/>
            <a:ext cx="2275327" cy="1198880"/>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第一次鸦片战争</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南京条约</a:t>
            </a:r>
            <a:r>
              <a:rPr lang="en-US" altLang="zh-CN"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cxnSp>
        <p:nvCxnSpPr>
          <p:cNvPr id="25" name="直接连接符 24"/>
          <p:cNvCxnSpPr>
            <a:endCxn id="28" idx="3"/>
          </p:cNvCxnSpPr>
          <p:nvPr/>
        </p:nvCxnSpPr>
        <p:spPr>
          <a:xfrm flipV="1">
            <a:off x="9218930" y="2346325"/>
            <a:ext cx="551815" cy="63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219070" y="1878216"/>
            <a:ext cx="551815" cy="936233"/>
          </a:xfrm>
          <a:prstGeom prst="rect">
            <a:avLst/>
          </a:prstGeom>
          <a:noFill/>
        </p:spPr>
        <p:txBody>
          <a:bodyPr vert="eaVert"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借口</a:t>
            </a:r>
            <a:endParaRPr lang="zh-CN" altLang="en-US" sz="2400">
              <a:solidFill>
                <a:srgbClr val="FF0000"/>
              </a:solidFill>
              <a:latin typeface="微软雅黑" panose="020B0503020204020204" charset="-122"/>
              <a:ea typeface="微软雅黑" panose="020B0503020204020204" charset="-122"/>
            </a:endParaRPr>
          </a:p>
        </p:txBody>
      </p:sp>
      <p:sp>
        <p:nvSpPr>
          <p:cNvPr id="29" name="文本框 28"/>
          <p:cNvSpPr txBox="1"/>
          <p:nvPr/>
        </p:nvSpPr>
        <p:spPr>
          <a:xfrm>
            <a:off x="7662333" y="3822407"/>
            <a:ext cx="3191735" cy="1198880"/>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第二次鸦片战争</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天津条约</a:t>
            </a:r>
            <a:r>
              <a:rPr lang="en-US" altLang="zh-CN" sz="2400" b="1">
                <a:latin typeface="微软雅黑" panose="020B0503020204020204" charset="-122"/>
                <a:ea typeface="微软雅黑" panose="020B0503020204020204" charset="-122"/>
              </a:rPr>
              <a:t>》</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北京条约</a:t>
            </a:r>
            <a:r>
              <a:rPr lang="en-US" altLang="zh-CN"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cxnSp>
        <p:nvCxnSpPr>
          <p:cNvPr id="32" name="直接连接符 31"/>
          <p:cNvCxnSpPr/>
          <p:nvPr/>
        </p:nvCxnSpPr>
        <p:spPr>
          <a:xfrm>
            <a:off x="6589979" y="2302818"/>
            <a:ext cx="1112905"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508212" y="1910405"/>
            <a:ext cx="1044055"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严重灾难</a:t>
            </a:r>
            <a:endParaRPr lang="zh-CN" altLang="en-US" sz="2400">
              <a:solidFill>
                <a:srgbClr val="FF0000"/>
              </a:solidFill>
              <a:latin typeface="微软雅黑" panose="020B0503020204020204" charset="-122"/>
              <a:ea typeface="微软雅黑" panose="020B0503020204020204" charset="-122"/>
            </a:endParaRPr>
          </a:p>
        </p:txBody>
      </p:sp>
      <p:sp>
        <p:nvSpPr>
          <p:cNvPr id="35" name="右大括号 34"/>
          <p:cNvSpPr/>
          <p:nvPr/>
        </p:nvSpPr>
        <p:spPr>
          <a:xfrm>
            <a:off x="2487930" y="622935"/>
            <a:ext cx="247015" cy="1492250"/>
          </a:xfrm>
          <a:prstGeom prst="rightBrace">
            <a:avLst>
              <a:gd name="adj1" fmla="val 6924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135">
              <a:latin typeface="微软雅黑" panose="020B0503020204020204" charset="-122"/>
              <a:ea typeface="微软雅黑" panose="020B0503020204020204" charset="-122"/>
            </a:endParaRPr>
          </a:p>
        </p:txBody>
      </p:sp>
      <p:sp>
        <p:nvSpPr>
          <p:cNvPr id="36" name="右大括号 35"/>
          <p:cNvSpPr/>
          <p:nvPr/>
        </p:nvSpPr>
        <p:spPr>
          <a:xfrm>
            <a:off x="2521572" y="2543184"/>
            <a:ext cx="229584" cy="1492667"/>
          </a:xfrm>
          <a:prstGeom prst="rightBrace">
            <a:avLst>
              <a:gd name="adj1" fmla="val 6924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135">
              <a:latin typeface="微软雅黑" panose="020B0503020204020204" charset="-122"/>
              <a:ea typeface="微软雅黑" panose="020B0503020204020204" charset="-122"/>
            </a:endParaRPr>
          </a:p>
        </p:txBody>
      </p:sp>
      <p:sp>
        <p:nvSpPr>
          <p:cNvPr id="38" name="文本框 37"/>
          <p:cNvSpPr txBox="1"/>
          <p:nvPr/>
        </p:nvSpPr>
        <p:spPr>
          <a:xfrm>
            <a:off x="152400" y="435781"/>
            <a:ext cx="2455333"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资本主义制度确立</a:t>
            </a:r>
            <a:endParaRPr lang="zh-CN" altLang="en-US" sz="2135">
              <a:latin typeface="微软雅黑" panose="020B0503020204020204" charset="-122"/>
              <a:ea typeface="微软雅黑" panose="020B0503020204020204" charset="-122"/>
            </a:endParaRPr>
          </a:p>
        </p:txBody>
      </p:sp>
      <p:sp>
        <p:nvSpPr>
          <p:cNvPr id="39" name="文本框 38"/>
          <p:cNvSpPr txBox="1"/>
          <p:nvPr/>
        </p:nvSpPr>
        <p:spPr>
          <a:xfrm>
            <a:off x="-87630" y="911225"/>
            <a:ext cx="2428240"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完成工业革命</a:t>
            </a:r>
            <a:endParaRPr lang="zh-CN" altLang="en-US" sz="2135">
              <a:latin typeface="微软雅黑" panose="020B0503020204020204" charset="-122"/>
              <a:ea typeface="微软雅黑" panose="020B0503020204020204" charset="-122"/>
            </a:endParaRPr>
          </a:p>
        </p:txBody>
      </p:sp>
      <p:sp>
        <p:nvSpPr>
          <p:cNvPr id="40" name="文本框 39"/>
          <p:cNvSpPr txBox="1"/>
          <p:nvPr/>
        </p:nvSpPr>
        <p:spPr>
          <a:xfrm>
            <a:off x="29210" y="1386067"/>
            <a:ext cx="2311437"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船坚炮利</a:t>
            </a:r>
            <a:endParaRPr lang="zh-CN" altLang="en-US" sz="2135">
              <a:latin typeface="微软雅黑" panose="020B0503020204020204" charset="-122"/>
              <a:ea typeface="微软雅黑" panose="020B0503020204020204" charset="-122"/>
            </a:endParaRPr>
          </a:p>
        </p:txBody>
      </p:sp>
      <p:sp>
        <p:nvSpPr>
          <p:cNvPr id="41" name="文本框 40"/>
          <p:cNvSpPr txBox="1"/>
          <p:nvPr/>
        </p:nvSpPr>
        <p:spPr>
          <a:xfrm>
            <a:off x="-33867" y="1861209"/>
            <a:ext cx="2582371" cy="420370"/>
          </a:xfrm>
          <a:prstGeom prst="rect">
            <a:avLst/>
          </a:prstGeom>
          <a:noFill/>
        </p:spPr>
        <p:txBody>
          <a:bodyPr wrap="square" lIns="91440" tIns="45720" rIns="91440" bIns="45720" rtlCol="0">
            <a:spAutoFit/>
          </a:bodyPr>
          <a:lstStyle/>
          <a:p>
            <a:pPr algn="ctr"/>
            <a:r>
              <a:rPr lang="zh-CN" altLang="en-US" sz="2135">
                <a:latin typeface="黑体" charset="0"/>
                <a:ea typeface="黑体" charset="0"/>
              </a:rPr>
              <a:t>积极进行海外扩张</a:t>
            </a:r>
            <a:endParaRPr lang="zh-CN" altLang="en-US" sz="2135">
              <a:latin typeface="黑体" charset="0"/>
              <a:ea typeface="黑体" charset="0"/>
            </a:endParaRPr>
          </a:p>
        </p:txBody>
      </p:sp>
      <p:sp>
        <p:nvSpPr>
          <p:cNvPr id="42" name="文本框 41"/>
          <p:cNvSpPr txBox="1"/>
          <p:nvPr/>
        </p:nvSpPr>
        <p:spPr>
          <a:xfrm>
            <a:off x="152400" y="2452069"/>
            <a:ext cx="2556933"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封建制度腐败落后</a:t>
            </a:r>
            <a:endParaRPr lang="zh-CN" altLang="en-US" sz="2135">
              <a:latin typeface="微软雅黑" panose="020B0503020204020204" charset="-122"/>
              <a:ea typeface="微软雅黑" panose="020B0503020204020204" charset="-122"/>
            </a:endParaRPr>
          </a:p>
        </p:txBody>
      </p:sp>
      <p:sp>
        <p:nvSpPr>
          <p:cNvPr id="43" name="文本框 42"/>
          <p:cNvSpPr txBox="1"/>
          <p:nvPr/>
        </p:nvSpPr>
        <p:spPr>
          <a:xfrm>
            <a:off x="33443" y="2852282"/>
            <a:ext cx="2717837" cy="420370"/>
          </a:xfrm>
          <a:prstGeom prst="rect">
            <a:avLst/>
          </a:prstGeom>
          <a:noFill/>
        </p:spPr>
        <p:txBody>
          <a:bodyPr wrap="square" lIns="91440" tIns="45720" rIns="91440" bIns="45720" rtlCol="0">
            <a:spAutoFit/>
          </a:bodyPr>
          <a:lstStyle/>
          <a:p>
            <a:pPr algn="ctr"/>
            <a:r>
              <a:rPr lang="zh-CN" altLang="en-US" sz="2135">
                <a:latin typeface="黑体" charset="0"/>
                <a:ea typeface="黑体" charset="0"/>
              </a:rPr>
              <a:t>自然经济占主导地位</a:t>
            </a:r>
            <a:endParaRPr lang="zh-CN" altLang="en-US" sz="2135">
              <a:latin typeface="黑体" charset="0"/>
              <a:ea typeface="黑体" charset="0"/>
            </a:endParaRPr>
          </a:p>
        </p:txBody>
      </p:sp>
      <p:sp>
        <p:nvSpPr>
          <p:cNvPr id="44" name="文本框 43"/>
          <p:cNvSpPr txBox="1"/>
          <p:nvPr/>
        </p:nvSpPr>
        <p:spPr>
          <a:xfrm>
            <a:off x="-165100" y="3286786"/>
            <a:ext cx="3090371" cy="420370"/>
          </a:xfrm>
          <a:prstGeom prst="rect">
            <a:avLst/>
          </a:prstGeom>
          <a:noFill/>
        </p:spPr>
        <p:txBody>
          <a:bodyPr wrap="square" lIns="91440" tIns="45720" rIns="91440" bIns="45720" rtlCol="0">
            <a:spAutoFit/>
          </a:bodyPr>
          <a:lstStyle/>
          <a:p>
            <a:pPr algn="ctr"/>
            <a:r>
              <a:rPr lang="zh-CN" altLang="en-US" sz="2135">
                <a:latin typeface="黑体" charset="0"/>
                <a:ea typeface="黑体" charset="0"/>
              </a:rPr>
              <a:t>军备废弛，军队腐化</a:t>
            </a:r>
            <a:endParaRPr lang="zh-CN" altLang="en-US" sz="2135">
              <a:latin typeface="黑体" charset="0"/>
              <a:ea typeface="黑体" charset="0"/>
            </a:endParaRPr>
          </a:p>
        </p:txBody>
      </p:sp>
      <p:sp>
        <p:nvSpPr>
          <p:cNvPr id="45" name="文本框 44"/>
          <p:cNvSpPr txBox="1"/>
          <p:nvPr/>
        </p:nvSpPr>
        <p:spPr>
          <a:xfrm>
            <a:off x="290135" y="3683612"/>
            <a:ext cx="2141317"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闭关锁国</a:t>
            </a:r>
            <a:endParaRPr lang="zh-CN" altLang="en-US" sz="2135">
              <a:latin typeface="微软雅黑" panose="020B0503020204020204" charset="-122"/>
              <a:ea typeface="微软雅黑" panose="020B0503020204020204" charset="-122"/>
            </a:endParaRPr>
          </a:p>
        </p:txBody>
      </p:sp>
      <p:sp>
        <p:nvSpPr>
          <p:cNvPr id="34" name="文本框 19"/>
          <p:cNvSpPr txBox="1"/>
          <p:nvPr/>
        </p:nvSpPr>
        <p:spPr>
          <a:xfrm>
            <a:off x="6102350" y="3803650"/>
            <a:ext cx="1506855" cy="460375"/>
          </a:xfrm>
          <a:prstGeom prst="rect">
            <a:avLst/>
          </a:prstGeom>
          <a:noFill/>
        </p:spPr>
        <p:txBody>
          <a:bodyPr wrap="square" lIns="91440" tIns="45720" rIns="91440" bIns="45720" rtlCol="0">
            <a:spAutoFit/>
          </a:bodyPr>
          <a:lstStyle/>
          <a:p>
            <a:pPr algn="ctr"/>
            <a:r>
              <a:rPr lang="zh-CN" altLang="en-US" sz="2400" smtClean="0">
                <a:solidFill>
                  <a:srgbClr val="FF0000"/>
                </a:solidFill>
                <a:latin typeface="微软雅黑" panose="020B0503020204020204" charset="-122"/>
                <a:ea typeface="微软雅黑" panose="020B0503020204020204" charset="-122"/>
              </a:rPr>
              <a:t>深刻变化</a:t>
            </a:r>
            <a:endParaRPr lang="zh-CN" altLang="en-US" sz="2400" smtClean="0">
              <a:solidFill>
                <a:srgbClr val="FF0000"/>
              </a:solidFill>
              <a:latin typeface="微软雅黑" panose="020B0503020204020204" charset="-122"/>
              <a:ea typeface="微软雅黑" panose="020B0503020204020204" charset="-122"/>
            </a:endParaRPr>
          </a:p>
        </p:txBody>
      </p:sp>
      <p:sp>
        <p:nvSpPr>
          <p:cNvPr id="37" name="文本框 28"/>
          <p:cNvSpPr txBox="1"/>
          <p:nvPr/>
        </p:nvSpPr>
        <p:spPr>
          <a:xfrm>
            <a:off x="3454400" y="4594245"/>
            <a:ext cx="7399867" cy="2145665"/>
          </a:xfrm>
          <a:prstGeom prst="rect">
            <a:avLst/>
          </a:prstGeom>
          <a:noFill/>
        </p:spPr>
        <p:txBody>
          <a:bodyPr wrap="square" lIns="91440" tIns="45720" rIns="91440" bIns="45720" rtlCol="0">
            <a:spAutoFit/>
          </a:bodyPr>
          <a:lstStyle/>
          <a:p>
            <a:r>
              <a:rPr lang="zh-CN" altLang="en-US" sz="2400" b="1" smtClean="0">
                <a:solidFill>
                  <a:srgbClr val="1D41D5"/>
                </a:solidFill>
                <a:latin typeface="微软雅黑" panose="020B0503020204020204" charset="-122"/>
                <a:ea typeface="微软雅黑" panose="020B0503020204020204" charset="-122"/>
              </a:rPr>
              <a:t>半殖民地半封建社会</a:t>
            </a:r>
            <a:endParaRPr lang="en-US" altLang="zh-CN" sz="2400" b="1" smtClean="0">
              <a:solidFill>
                <a:srgbClr val="1D41D5"/>
              </a:solidFill>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政治：领土与主权完整被破坏</a:t>
            </a:r>
            <a:endParaRPr lang="en-US" altLang="zh-CN" sz="2135" smtClean="0">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经济：自然经济开始解体，被迫卷入资本主义世界市场</a:t>
            </a:r>
            <a:endParaRPr lang="en-US" altLang="zh-CN" sz="2135" smtClean="0">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外交：被迫打开国门</a:t>
            </a:r>
            <a:endParaRPr lang="en-US" altLang="zh-CN" sz="2135" smtClean="0">
              <a:latin typeface="微软雅黑" panose="020B0503020204020204" charset="-122"/>
              <a:ea typeface="微软雅黑" panose="020B0503020204020204" charset="-122"/>
            </a:endParaRPr>
          </a:p>
          <a:p>
            <a:r>
              <a:rPr lang="zh-CN" altLang="en-US" sz="2400" b="1" smtClean="0">
                <a:solidFill>
                  <a:srgbClr val="FF0000"/>
                </a:solidFill>
                <a:latin typeface="微软雅黑" panose="020B0503020204020204" charset="-122"/>
                <a:ea typeface="微软雅黑" panose="020B0503020204020204" charset="-122"/>
              </a:rPr>
              <a:t>思想：开眼看世界</a:t>
            </a:r>
            <a:endParaRPr lang="en-US" altLang="zh-CN" sz="2400" b="1" smtClean="0">
              <a:solidFill>
                <a:srgbClr val="FF0000"/>
              </a:solidFill>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深远：刺激了洋务运动，开启中国近代化</a:t>
            </a:r>
            <a:endParaRPr lang="en-US" altLang="zh-CN" sz="2135" smtClean="0">
              <a:latin typeface="微软雅黑" panose="020B0503020204020204" charset="-122"/>
              <a:ea typeface="微软雅黑" panose="020B0503020204020204" charset="-122"/>
            </a:endParaRPr>
          </a:p>
        </p:txBody>
      </p:sp>
      <p:sp>
        <p:nvSpPr>
          <p:cNvPr id="4" name="文本框 3"/>
          <p:cNvSpPr txBox="1"/>
          <p:nvPr/>
        </p:nvSpPr>
        <p:spPr>
          <a:xfrm>
            <a:off x="3444240" y="168910"/>
            <a:ext cx="894080" cy="953135"/>
          </a:xfrm>
          <a:prstGeom prst="rect">
            <a:avLst/>
          </a:prstGeom>
          <a:solidFill>
            <a:schemeClr val="tx1"/>
          </a:solidFill>
        </p:spPr>
        <p:txBody>
          <a:bodyPr wrap="none" rtlCol="0">
            <a:spAutoFit/>
          </a:bodyPr>
          <a:lstStyle/>
          <a:p>
            <a:r>
              <a:rPr lang="zh-CN" altLang="en-US" sz="2800" b="1">
                <a:solidFill>
                  <a:schemeClr val="bg1"/>
                </a:solidFill>
                <a:effectLst>
                  <a:outerShdw blurRad="38100" dist="38100" dir="2700000" algn="tl">
                    <a:srgbClr val="000000">
                      <a:alpha val="43137"/>
                    </a:srgbClr>
                  </a:outerShdw>
                </a:effectLst>
              </a:rPr>
              <a:t>闭目</a:t>
            </a:r>
            <a:endParaRPr lang="zh-CN" altLang="en-US" sz="2800" b="1">
              <a:solidFill>
                <a:schemeClr val="bg1"/>
              </a:solidFill>
              <a:effectLst>
                <a:outerShdw blurRad="38100" dist="38100" dir="2700000" algn="tl">
                  <a:srgbClr val="000000">
                    <a:alpha val="43137"/>
                  </a:srgbClr>
                </a:outerShdw>
              </a:effectLst>
            </a:endParaRPr>
          </a:p>
          <a:p>
            <a:r>
              <a:rPr lang="zh-CN" altLang="en-US" sz="2800" b="1">
                <a:solidFill>
                  <a:schemeClr val="bg1"/>
                </a:solidFill>
                <a:effectLst>
                  <a:outerShdw blurRad="38100" dist="38100" dir="2700000" algn="tl">
                    <a:srgbClr val="000000">
                      <a:alpha val="43137"/>
                    </a:srgbClr>
                  </a:outerShdw>
                </a:effectLst>
              </a:rPr>
              <a:t>塞听</a:t>
            </a:r>
            <a:endParaRPr lang="zh-CN" altLang="en-US" sz="2800" b="1">
              <a:solidFill>
                <a:schemeClr val="bg1"/>
              </a:solidFill>
              <a:effectLst>
                <a:outerShdw blurRad="38100" dist="38100" dir="2700000" algn="tl">
                  <a:srgbClr val="000000">
                    <a:alpha val="43137"/>
                  </a:srgbClr>
                </a:outerShdw>
              </a:effectLst>
            </a:endParaRPr>
          </a:p>
        </p:txBody>
      </p:sp>
      <p:sp>
        <p:nvSpPr>
          <p:cNvPr id="6" name="右箭头 5"/>
          <p:cNvSpPr/>
          <p:nvPr/>
        </p:nvSpPr>
        <p:spPr>
          <a:xfrm>
            <a:off x="4529455" y="372110"/>
            <a:ext cx="1004570" cy="5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03875" y="227965"/>
            <a:ext cx="2316480" cy="953135"/>
          </a:xfrm>
          <a:prstGeom prst="rect">
            <a:avLst/>
          </a:prstGeom>
          <a:solidFill>
            <a:schemeClr val="tx1"/>
          </a:solidFill>
        </p:spPr>
        <p:txBody>
          <a:bodyPr wrap="none" rtlCol="0">
            <a:spAutoFit/>
          </a:bodyPr>
          <a:lstStyle/>
          <a:p>
            <a:pPr algn="ctr"/>
            <a:r>
              <a:rPr lang="zh-CN" altLang="en-US" sz="2800" b="1">
                <a:solidFill>
                  <a:schemeClr val="bg1"/>
                </a:solidFill>
                <a:effectLst>
                  <a:outerShdw blurRad="38100" dist="38100" dir="2700000" algn="tl">
                    <a:srgbClr val="000000">
                      <a:alpha val="43137"/>
                    </a:srgbClr>
                  </a:outerShdw>
                </a:effectLst>
              </a:rPr>
              <a:t>冲击</a:t>
            </a:r>
            <a:endParaRPr lang="zh-CN" altLang="en-US" sz="2800" b="1">
              <a:solidFill>
                <a:schemeClr val="bg1"/>
              </a:solidFill>
              <a:effectLst>
                <a:outerShdw blurRad="38100" dist="38100" dir="2700000" algn="tl">
                  <a:srgbClr val="000000">
                    <a:alpha val="43137"/>
                  </a:srgbClr>
                </a:outerShdw>
              </a:effectLst>
            </a:endParaRPr>
          </a:p>
          <a:p>
            <a:pPr algn="ctr"/>
            <a:r>
              <a:rPr lang="zh-CN" altLang="en-US" sz="2800" b="1">
                <a:solidFill>
                  <a:schemeClr val="bg1"/>
                </a:solidFill>
                <a:effectLst>
                  <a:outerShdw blurRad="38100" dist="38100" dir="2700000" algn="tl">
                    <a:srgbClr val="000000">
                      <a:alpha val="43137"/>
                    </a:srgbClr>
                  </a:outerShdw>
                </a:effectLst>
              </a:rPr>
              <a:t>两次鸦片战争</a:t>
            </a:r>
            <a:endParaRPr lang="zh-CN" altLang="en-US" sz="2800" b="1">
              <a:solidFill>
                <a:schemeClr val="bg1"/>
              </a:solidFill>
              <a:effectLst>
                <a:outerShdw blurRad="38100" dist="38100" dir="2700000" algn="tl">
                  <a:srgbClr val="000000">
                    <a:alpha val="43137"/>
                  </a:srgbClr>
                </a:outerShdw>
              </a:effectLst>
            </a:endParaRPr>
          </a:p>
        </p:txBody>
      </p:sp>
      <p:sp>
        <p:nvSpPr>
          <p:cNvPr id="8" name="右箭头 7"/>
          <p:cNvSpPr/>
          <p:nvPr/>
        </p:nvSpPr>
        <p:spPr>
          <a:xfrm>
            <a:off x="8056880" y="372745"/>
            <a:ext cx="1004570" cy="5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218930" y="389255"/>
            <a:ext cx="1960880" cy="521970"/>
          </a:xfrm>
          <a:prstGeom prst="rect">
            <a:avLst/>
          </a:prstGeom>
          <a:solidFill>
            <a:schemeClr val="tx1"/>
          </a:solidFill>
        </p:spPr>
        <p:txBody>
          <a:bodyPr wrap="none" rtlCol="0">
            <a:spAutoFit/>
          </a:bodyPr>
          <a:lstStyle/>
          <a:p>
            <a:pPr algn="ctr"/>
            <a:r>
              <a:rPr lang="zh-CN" altLang="en-US" sz="2800" b="1">
                <a:solidFill>
                  <a:schemeClr val="bg1"/>
                </a:solidFill>
                <a:effectLst>
                  <a:outerShdw blurRad="38100" dist="38100" dir="2700000" algn="tl">
                    <a:srgbClr val="000000">
                      <a:alpha val="43137"/>
                    </a:srgbClr>
                  </a:outerShdw>
                </a:effectLst>
              </a:rPr>
              <a:t>开眼看世界</a:t>
            </a:r>
            <a:endParaRPr lang="zh-CN" altLang="en-US" sz="2800" b="1">
              <a:solidFill>
                <a:schemeClr val="bg1"/>
              </a:solidFill>
              <a:effectLst>
                <a:outerShdw blurRad="38100" dist="38100" dir="2700000" algn="tl">
                  <a:srgbClr val="000000">
                    <a:alpha val="43137"/>
                  </a:srgbClr>
                </a:outerShdw>
              </a:effectLst>
            </a:endParaRPr>
          </a:p>
        </p:txBody>
      </p:sp>
      <p:pic>
        <p:nvPicPr>
          <p:cNvPr id="53" name="New picture"/>
          <p:cNvPicPr/>
          <p:nvPr/>
        </p:nvPicPr>
        <p:blipFill>
          <a:blip r:embed="rId1"/>
          <a:stretch>
            <a:fillRect/>
          </a:stretch>
        </p:blipFill>
        <p:spPr>
          <a:xfrm>
            <a:off x="10452100" y="10731500"/>
            <a:ext cx="330200" cy="254000"/>
          </a:xfrm>
          <a:prstGeom prst="cube">
            <a:avLst/>
          </a:prstGeom>
        </p:spPr>
      </p:pic>
      <p:cxnSp>
        <p:nvCxnSpPr>
          <p:cNvPr id="11" name="直接箭头连接符 10"/>
          <p:cNvCxnSpPr/>
          <p:nvPr/>
        </p:nvCxnSpPr>
        <p:spPr>
          <a:xfrm flipH="1">
            <a:off x="6102350" y="4063365"/>
            <a:ext cx="2007235" cy="542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right)">
                                      <p:cBhvr>
                                        <p:cTn id="20" dur="500"/>
                                        <p:tgtEl>
                                          <p:spTgt spid="3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right)">
                                      <p:cBhvr>
                                        <p:cTn id="23" dur="500"/>
                                        <p:tgtEl>
                                          <p:spTgt spid="3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right)">
                                      <p:cBhvr>
                                        <p:cTn id="29" dur="500"/>
                                        <p:tgtEl>
                                          <p:spTgt spid="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right)">
                                      <p:cBhvr>
                                        <p:cTn id="41" dur="500"/>
                                        <p:tgtEl>
                                          <p:spTgt spid="45"/>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par>
                          <p:cTn id="46" fill="hold">
                            <p:stCondLst>
                              <p:cond delay="1500"/>
                            </p:stCondLst>
                            <p:childTnLst>
                              <p:par>
                                <p:cTn id="47" presetID="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linds(horizontal)">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linds(horizontal)">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up)">
                                      <p:cBhvr>
                                        <p:cTn id="81" dur="500"/>
                                        <p:tgtEl>
                                          <p:spTgt spid="25"/>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blinds(horizontal)">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right)">
                                      <p:cBhvr>
                                        <p:cTn id="94" dur="500"/>
                                        <p:tgtEl>
                                          <p:spTgt spid="19"/>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right)">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blinds(horizontal)">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blinds(horizontal)">
                                      <p:cBhvr>
                                        <p:cTn id="112" dur="500"/>
                                        <p:tgtEl>
                                          <p:spTgt spid="37"/>
                                        </p:tgtEl>
                                      </p:cBhvr>
                                    </p:animEffect>
                                  </p:childTnLst>
                                </p:cTn>
                              </p:par>
                            </p:childTnLst>
                          </p:cTn>
                        </p:par>
                        <p:par>
                          <p:cTn id="113" fill="hold">
                            <p:stCondLst>
                              <p:cond delay="500"/>
                            </p:stCondLst>
                            <p:childTnLst>
                              <p:par>
                                <p:cTn id="114" presetID="16" presetClass="entr" presetSubtype="21" fill="hold" grpId="0" nodeType="after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barn(inVertical)">
                                      <p:cBhvr>
                                        <p:cTn id="116" dur="500"/>
                                        <p:tgtEl>
                                          <p:spTgt spid="7"/>
                                        </p:tgtEl>
                                      </p:cBhvr>
                                    </p:animEffect>
                                  </p:childTnLst>
                                </p:cTn>
                              </p:par>
                            </p:childTnLst>
                          </p:cTn>
                        </p:par>
                        <p:par>
                          <p:cTn id="117" fill="hold">
                            <p:stCondLst>
                              <p:cond delay="1000"/>
                            </p:stCondLst>
                            <p:childTnLst>
                              <p:par>
                                <p:cTn id="118" presetID="2" presetClass="entr" presetSubtype="4" fill="hold" grpId="0" nodeType="afterEffect">
                                  <p:stCondLst>
                                    <p:cond delay="0"/>
                                  </p:stCondLst>
                                  <p:childTnLst>
                                    <p:set>
                                      <p:cBhvr>
                                        <p:cTn id="119" dur="1" fill="hold">
                                          <p:stCondLst>
                                            <p:cond delay="0"/>
                                          </p:stCondLst>
                                        </p:cTn>
                                        <p:tgtEl>
                                          <p:spTgt spid="8"/>
                                        </p:tgtEl>
                                        <p:attrNameLst>
                                          <p:attrName>style.visibility</p:attrName>
                                        </p:attrNameLst>
                                      </p:cBhvr>
                                      <p:to>
                                        <p:strVal val="visible"/>
                                      </p:to>
                                    </p:set>
                                    <p:anim calcmode="lin" valueType="num">
                                      <p:cBhvr additive="base">
                                        <p:cTn id="120" dur="500" fill="hold"/>
                                        <p:tgtEl>
                                          <p:spTgt spid="8"/>
                                        </p:tgtEl>
                                        <p:attrNameLst>
                                          <p:attrName>ppt_x</p:attrName>
                                        </p:attrNameLst>
                                      </p:cBhvr>
                                      <p:tavLst>
                                        <p:tav tm="0">
                                          <p:val>
                                            <p:strVal val="#ppt_x"/>
                                          </p:val>
                                        </p:tav>
                                        <p:tav tm="100000">
                                          <p:val>
                                            <p:strVal val="#ppt_x"/>
                                          </p:val>
                                        </p:tav>
                                      </p:tavLst>
                                    </p:anim>
                                    <p:anim calcmode="lin" valueType="num">
                                      <p:cBhvr additive="base">
                                        <p:cTn id="121" dur="500" fill="hold"/>
                                        <p:tgtEl>
                                          <p:spTgt spid="8"/>
                                        </p:tgtEl>
                                        <p:attrNameLst>
                                          <p:attrName>ppt_y</p:attrName>
                                        </p:attrNameLst>
                                      </p:cBhvr>
                                      <p:tavLst>
                                        <p:tav tm="0">
                                          <p:val>
                                            <p:strVal val="1+#ppt_h/2"/>
                                          </p:val>
                                        </p:tav>
                                        <p:tav tm="100000">
                                          <p:val>
                                            <p:strVal val="#ppt_y"/>
                                          </p:val>
                                        </p:tav>
                                      </p:tavLst>
                                    </p:anim>
                                  </p:childTnLst>
                                </p:cTn>
                              </p:par>
                            </p:childTnLst>
                          </p:cTn>
                        </p:par>
                        <p:par>
                          <p:cTn id="122" fill="hold">
                            <p:stCondLst>
                              <p:cond delay="1500"/>
                            </p:stCondLst>
                            <p:childTnLst>
                              <p:par>
                                <p:cTn id="123" presetID="16" presetClass="entr" presetSubtype="21" fill="hold" grpId="0" nodeType="after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barn(inVertical)">
                                      <p:cBhvr>
                                        <p:cTn id="1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p:bldP spid="18" grpId="0"/>
      <p:bldP spid="20" grpId="0"/>
      <p:bldP spid="21" grpId="0"/>
      <p:bldP spid="24" grpId="0"/>
      <p:bldP spid="28" grpId="0"/>
      <p:bldP spid="29" grpId="0"/>
      <p:bldP spid="33" grpId="0"/>
      <p:bldP spid="35" grpId="0" bldLvl="0" animBg="1"/>
      <p:bldP spid="36" grpId="0" bldLvl="0" animBg="1"/>
      <p:bldP spid="38" grpId="0"/>
      <p:bldP spid="39" grpId="0"/>
      <p:bldP spid="40" grpId="0"/>
      <p:bldP spid="41" grpId="0"/>
      <p:bldP spid="42" grpId="0"/>
      <p:bldP spid="43" grpId="0"/>
      <p:bldP spid="44" grpId="0"/>
      <p:bldP spid="45" grpId="0"/>
      <p:bldP spid="34" grpId="0"/>
      <p:bldP spid="37" grpId="0"/>
      <p:bldP spid="4" grpId="0" bldLvl="0" animBg="1"/>
      <p:bldP spid="6" grpId="0" bldLvl="0" animBg="1"/>
      <p:bldP spid="7" grpId="0" bldLvl="0" animBg="1"/>
      <p:bldP spid="8" grpId="0" bldLvl="0" animBg="1"/>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637229" y="3412503"/>
            <a:ext cx="914400" cy="914400"/>
          </a:xfrm>
          <a:prstGeom prst="rect">
            <a:avLst/>
          </a:prstGeom>
          <a:noFill/>
        </p:spPr>
        <p:txBody>
          <a:bodyPr wrap="square" rtlCol="0">
            <a:spAutoFit/>
          </a:bodyPr>
          <a:lstStyle/>
          <a:p>
            <a:endParaRPr lang="zh-CN" altLang="en-US" dirty="0"/>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9771" y="1975214"/>
            <a:ext cx="935058" cy="489569"/>
          </a:xfrm>
          <a:prstGeom prst="rect">
            <a:avLst/>
          </a:prstGeom>
        </p:spPr>
      </p:pic>
      <p:sp>
        <p:nvSpPr>
          <p:cNvPr id="35" name="文本框 13"/>
          <p:cNvSpPr txBox="1"/>
          <p:nvPr>
            <p:custDataLst>
              <p:tags r:id="rId2"/>
            </p:custDataLst>
          </p:nvPr>
        </p:nvSpPr>
        <p:spPr>
          <a:xfrm>
            <a:off x="2503964" y="1836857"/>
            <a:ext cx="7347585" cy="645160"/>
          </a:xfrm>
          <a:prstGeom prst="rect">
            <a:avLst/>
          </a:prstGeom>
          <a:noFill/>
        </p:spPr>
        <p:txBody>
          <a:bodyPr wrap="square" rtlCol="0">
            <a:spAutoFit/>
          </a:bodyPr>
          <a:lstStyle/>
          <a:p>
            <a:r>
              <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rPr>
              <a:t>第一篇章：迷梦</a:t>
            </a:r>
            <a:r>
              <a:rPr lang="en-US" altLang="zh-CN" sz="3600" b="1" dirty="0" smtClean="0">
                <a:solidFill>
                  <a:schemeClr val="tx1"/>
                </a:solidFill>
                <a:latin typeface="微软雅黑" panose="020B0503020204020204" charset="-122"/>
                <a:ea typeface="微软雅黑" panose="020B0503020204020204" charset="-122"/>
                <a:cs typeface="微软雅黑" panose="020B0503020204020204" charset="-122"/>
              </a:rPr>
              <a:t>——</a:t>
            </a:r>
            <a:r>
              <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rPr>
              <a:t>世界与中国</a:t>
            </a:r>
            <a:endPar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7039" y="2890063"/>
            <a:ext cx="935058" cy="489569"/>
          </a:xfrm>
          <a:prstGeom prst="rect">
            <a:avLst/>
          </a:prstGeom>
        </p:spPr>
      </p:pic>
      <p:sp>
        <p:nvSpPr>
          <p:cNvPr id="37" name="文本框 3"/>
          <p:cNvSpPr txBox="1"/>
          <p:nvPr>
            <p:custDataLst>
              <p:tags r:id="rId3"/>
            </p:custDataLst>
          </p:nvPr>
        </p:nvSpPr>
        <p:spPr>
          <a:xfrm>
            <a:off x="2503964" y="2771608"/>
            <a:ext cx="7463790" cy="645160"/>
          </a:xfrm>
          <a:prstGeom prst="rect">
            <a:avLst/>
          </a:prstGeom>
          <a:noFill/>
        </p:spPr>
        <p:txBody>
          <a:bodyPr wrap="square" rtlCol="0">
            <a:spAutoFit/>
          </a:bodyPr>
          <a:lstStyle/>
          <a:p>
            <a:r>
              <a:rPr lang="zh-CN" altLang="en-US" sz="3600" b="1" dirty="0" smtClean="0">
                <a:solidFill>
                  <a:schemeClr val="tx1"/>
                </a:solidFill>
                <a:latin typeface="+mn-ea"/>
                <a:cs typeface="+mn-ea"/>
              </a:rPr>
              <a:t>第二篇章：惊梦</a:t>
            </a:r>
            <a:r>
              <a:rPr lang="en-US" altLang="zh-CN" sz="3600" b="1" dirty="0" smtClean="0">
                <a:solidFill>
                  <a:schemeClr val="tx1"/>
                </a:solidFill>
                <a:latin typeface="+mn-ea"/>
                <a:cs typeface="+mn-ea"/>
              </a:rPr>
              <a:t>——</a:t>
            </a:r>
            <a:r>
              <a:rPr lang="zh-CN" altLang="en-US" sz="3600" b="1" dirty="0" smtClean="0">
                <a:solidFill>
                  <a:schemeClr val="tx1"/>
                </a:solidFill>
                <a:latin typeface="+mn-ea"/>
                <a:cs typeface="+mn-ea"/>
              </a:rPr>
              <a:t>过程与影响</a:t>
            </a:r>
            <a:endParaRPr lang="zh-CN" altLang="en-US" sz="3600" b="1" dirty="0" smtClean="0">
              <a:solidFill>
                <a:schemeClr val="tx1"/>
              </a:solidFill>
              <a:latin typeface="+mn-ea"/>
              <a:cs typeface="+mn-ea"/>
            </a:endParaRPr>
          </a:p>
        </p:txBody>
      </p:sp>
      <p:sp>
        <p:nvSpPr>
          <p:cNvPr id="38" name="文本框 5"/>
          <p:cNvSpPr txBox="1"/>
          <p:nvPr>
            <p:custDataLst>
              <p:tags r:id="rId4"/>
            </p:custDataLst>
          </p:nvPr>
        </p:nvSpPr>
        <p:spPr>
          <a:xfrm>
            <a:off x="2503964" y="3753484"/>
            <a:ext cx="8771255" cy="645160"/>
          </a:xfrm>
          <a:prstGeom prst="rect">
            <a:avLst/>
          </a:prstGeom>
          <a:noFill/>
        </p:spPr>
        <p:txBody>
          <a:bodyPr wrap="square" rtlCol="0">
            <a:spAutoFit/>
          </a:bodyPr>
          <a:lstStyle/>
          <a:p>
            <a:r>
              <a:rPr lang="zh-CN" altLang="en-US" sz="3600" b="1" dirty="0" smtClean="0">
                <a:solidFill>
                  <a:schemeClr val="tx1"/>
                </a:solidFill>
                <a:latin typeface="+mn-ea"/>
                <a:cs typeface="+mn-ea"/>
              </a:rPr>
              <a:t>第三篇章：醒梦</a:t>
            </a:r>
            <a:r>
              <a:rPr lang="en-US" altLang="zh-CN" sz="3600" b="1" dirty="0" smtClean="0">
                <a:solidFill>
                  <a:schemeClr val="tx1"/>
                </a:solidFill>
                <a:latin typeface="+mn-ea"/>
                <a:cs typeface="+mn-ea"/>
              </a:rPr>
              <a:t>——</a:t>
            </a:r>
            <a:r>
              <a:rPr lang="zh-CN" altLang="en-US" sz="3600" b="1" dirty="0" smtClean="0">
                <a:solidFill>
                  <a:schemeClr val="tx1"/>
                </a:solidFill>
                <a:latin typeface="+mn-ea"/>
                <a:cs typeface="+mn-ea"/>
              </a:rPr>
              <a:t>抗争与探索</a:t>
            </a:r>
            <a:endParaRPr lang="zh-CN" altLang="en-US" sz="3600" b="1" dirty="0" smtClean="0">
              <a:solidFill>
                <a:schemeClr val="tx1"/>
              </a:solidFill>
              <a:latin typeface="+mn-ea"/>
              <a:cs typeface="+mn-ea"/>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7039" y="3831280"/>
            <a:ext cx="935058" cy="48956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39513" y="4768871"/>
            <a:ext cx="935058" cy="489569"/>
          </a:xfrm>
          <a:prstGeom prst="rect">
            <a:avLst/>
          </a:prstGeom>
        </p:spPr>
      </p:pic>
      <p:sp>
        <p:nvSpPr>
          <p:cNvPr id="41" name="文本框 4"/>
          <p:cNvSpPr txBox="1"/>
          <p:nvPr>
            <p:custDataLst>
              <p:tags r:id="rId5"/>
            </p:custDataLst>
          </p:nvPr>
        </p:nvSpPr>
        <p:spPr>
          <a:xfrm>
            <a:off x="2503964" y="4691075"/>
            <a:ext cx="8557260" cy="645160"/>
          </a:xfrm>
          <a:prstGeom prst="rect">
            <a:avLst/>
          </a:prstGeom>
          <a:noFill/>
        </p:spPr>
        <p:txBody>
          <a:bodyPr wrap="square" rtlCol="0">
            <a:spAutoFit/>
          </a:bodyPr>
          <a:lstStyle/>
          <a:p>
            <a:r>
              <a:rPr lang="zh-CN" altLang="en-US" sz="3600" b="1" dirty="0" smtClean="0">
                <a:solidFill>
                  <a:schemeClr val="tx1"/>
                </a:solidFill>
                <a:latin typeface="+mj-ea"/>
                <a:ea typeface="+mj-ea"/>
                <a:cs typeface="+mj-ea"/>
              </a:rPr>
              <a:t>第四篇章：逐梦</a:t>
            </a:r>
            <a:r>
              <a:rPr lang="en-US" altLang="zh-CN" sz="3600" b="1" dirty="0" smtClean="0">
                <a:solidFill>
                  <a:schemeClr val="tx1"/>
                </a:solidFill>
                <a:latin typeface="+mj-ea"/>
                <a:ea typeface="+mj-ea"/>
                <a:cs typeface="+mj-ea"/>
              </a:rPr>
              <a:t>——</a:t>
            </a:r>
            <a:r>
              <a:rPr lang="zh-CN" altLang="en-US" sz="3600" b="1" dirty="0" smtClean="0">
                <a:solidFill>
                  <a:schemeClr val="tx1"/>
                </a:solidFill>
                <a:latin typeface="+mj-ea"/>
                <a:ea typeface="+mj-ea"/>
                <a:cs typeface="+mj-ea"/>
              </a:rPr>
              <a:t>复兴与崛起</a:t>
            </a:r>
            <a:endParaRPr lang="zh-CN" altLang="en-US" sz="3600" b="1" dirty="0" smtClean="0">
              <a:solidFill>
                <a:schemeClr val="tx1"/>
              </a:solidFill>
              <a:latin typeface="+mj-ea"/>
              <a:ea typeface="+mj-ea"/>
              <a:cs typeface="+mj-ea"/>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1" y="166693"/>
            <a:ext cx="4316412"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linds(horizontal)">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843856"/>
            <a:ext cx="11700520" cy="517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a:solidFill>
                  <a:schemeClr val="bg1"/>
                </a:solidFill>
              </a:rPr>
              <a:t>第一篇章：迷梦</a:t>
            </a:r>
            <a:r>
              <a:rPr lang="en-US" altLang="zh-CN" sz="6000" b="1" dirty="0">
                <a:solidFill>
                  <a:schemeClr val="bg1"/>
                </a:solidFill>
              </a:rPr>
              <a:t>——</a:t>
            </a:r>
            <a:r>
              <a:rPr lang="zh-CN" altLang="en-US" sz="4800" b="1" dirty="0">
                <a:solidFill>
                  <a:schemeClr val="bg1"/>
                </a:solidFill>
              </a:rPr>
              <a:t>世界与中国</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9" name="图片 3"/>
          <p:cNvPicPr>
            <a:picLocks noChangeAspect="1"/>
          </p:cNvPicPr>
          <p:nvPr/>
        </p:nvPicPr>
        <p:blipFill>
          <a:blip r:embed="rId1">
            <a:alphaModFix amt="9000"/>
          </a:blip>
          <a:stretch>
            <a:fillRect/>
          </a:stretch>
        </p:blipFill>
        <p:spPr>
          <a:xfrm>
            <a:off x="0" y="0"/>
            <a:ext cx="12192635" cy="6858000"/>
          </a:xfrm>
          <a:prstGeom prst="rect">
            <a:avLst/>
          </a:prstGeom>
          <a:noFill/>
          <a:ln w="9525">
            <a:noFill/>
          </a:ln>
        </p:spPr>
      </p:pic>
      <p:graphicFrame>
        <p:nvGraphicFramePr>
          <p:cNvPr id="31" name="表格占位符 16407"/>
          <p:cNvGraphicFramePr/>
          <p:nvPr>
            <p:custDataLst>
              <p:tags r:id="rId2"/>
            </p:custDataLst>
          </p:nvPr>
        </p:nvGraphicFramePr>
        <p:xfrm>
          <a:off x="541655" y="2118360"/>
          <a:ext cx="11353800" cy="4297680"/>
        </p:xfrm>
        <a:graphic>
          <a:graphicData uri="http://schemas.openxmlformats.org/drawingml/2006/table">
            <a:tbl>
              <a:tblPr/>
              <a:tblGrid>
                <a:gridCol w="1700530"/>
                <a:gridCol w="4716780"/>
                <a:gridCol w="4936490"/>
              </a:tblGrid>
              <a:tr h="640080">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4200"/>
                        </a:spcBef>
                        <a:spcAft>
                          <a:spcPct val="0"/>
                        </a:spcAft>
                        <a:buSzTx/>
                        <a:buNone/>
                      </a:pPr>
                      <a:r>
                        <a:rPr lang="en-US" altLang="zh-CN" sz="2400" b="1" i="0" dirty="0">
                          <a:latin typeface="黑体" charset="0"/>
                          <a:ea typeface="黑体" charset="0"/>
                          <a:cs typeface="黑体" charset="0"/>
                          <a:sym typeface="Calibri" panose="020F0502020204030204" charset="0"/>
                        </a:rPr>
                        <a:t> </a:t>
                      </a:r>
                      <a:r>
                        <a:rPr lang="zh-CN" altLang="en-US" sz="3200" b="1" i="0" dirty="0">
                          <a:latin typeface="黑体" charset="0"/>
                          <a:ea typeface="黑体" charset="0"/>
                          <a:cs typeface="黑体" charset="0"/>
                          <a:sym typeface="Calibri" panose="020F0502020204030204" charset="0"/>
                        </a:rPr>
                        <a:t>领域</a:t>
                      </a:r>
                      <a:endParaRPr lang="zh-CN" altLang="en-US" sz="3200" b="1" i="0" dirty="0">
                        <a:latin typeface="黑体" charset="0"/>
                        <a:ea typeface="黑体" charset="0"/>
                        <a:cs typeface="黑体" charset="0"/>
                        <a:sym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1000" b="1" i="0" dirty="0">
                        <a:latin typeface="黑体" charset="0"/>
                        <a:ea typeface="黑体" charset="0"/>
                        <a:sym typeface="微软雅黑" panose="020B0503020204020204" charset="-122"/>
                      </a:endParaRPr>
                    </a:p>
                    <a:p>
                      <a:pPr marL="0" lvl="0" indent="0" algn="ctr" eaLnBrk="1" latinLnBrk="0" hangingPunct="1">
                        <a:lnSpc>
                          <a:spcPct val="100000"/>
                        </a:lnSpc>
                        <a:spcAft>
                          <a:spcPct val="0"/>
                        </a:spcAft>
                        <a:buSzTx/>
                        <a:buNone/>
                      </a:pPr>
                      <a:r>
                        <a:rPr lang="en-US" altLang="zh-CN" sz="3200" b="1" i="0" dirty="0">
                          <a:latin typeface="黑体" charset="0"/>
                          <a:ea typeface="黑体" charset="0"/>
                          <a:sym typeface="微软雅黑" panose="020B0503020204020204" charset="-122"/>
                        </a:rPr>
                        <a:t>英国</a:t>
                      </a:r>
                      <a:endParaRPr lang="en-US" altLang="zh-CN" sz="3200" b="1" i="0" dirty="0">
                        <a:latin typeface="黑体" charset="0"/>
                        <a:ea typeface="黑体" charset="0"/>
                        <a:sym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1000" b="1" i="0" dirty="0">
                        <a:latin typeface="黑体" charset="0"/>
                        <a:ea typeface="黑体" charset="0"/>
                        <a:sym typeface="微软雅黑" panose="020B0503020204020204" charset="-122"/>
                      </a:endParaRPr>
                    </a:p>
                    <a:p>
                      <a:pPr marL="0" lvl="0" indent="0" algn="ctr" eaLnBrk="1" latinLnBrk="0" hangingPunct="1">
                        <a:lnSpc>
                          <a:spcPct val="100000"/>
                        </a:lnSpc>
                        <a:spcAft>
                          <a:spcPct val="0"/>
                        </a:spcAft>
                        <a:buSzTx/>
                        <a:buNone/>
                      </a:pPr>
                      <a:r>
                        <a:rPr lang="en-US" altLang="zh-CN" sz="3200" b="1" i="0" dirty="0">
                          <a:latin typeface="黑体" charset="0"/>
                          <a:ea typeface="黑体" charset="0"/>
                          <a:sym typeface="微软雅黑" panose="020B0503020204020204" charset="-122"/>
                        </a:rPr>
                        <a:t>中国</a:t>
                      </a:r>
                      <a:endParaRPr lang="en-US" altLang="zh-CN" sz="3200" b="1" i="0" dirty="0">
                        <a:latin typeface="黑体" charset="0"/>
                        <a:ea typeface="黑体" charset="0"/>
                        <a:sym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charset="0"/>
                        <a:ea typeface="黑体" charset="0"/>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charset="0"/>
                          <a:ea typeface="黑体" charset="0"/>
                          <a:sym typeface="宋体" panose="02010600030101010101" pitchFamily="2" charset="-122"/>
                        </a:rPr>
                        <a:t>政治</a:t>
                      </a:r>
                      <a:endParaRPr lang="en-US" altLang="zh-CN" sz="2400" b="1" i="0" dirty="0">
                        <a:latin typeface="黑体" charset="0"/>
                        <a:ea typeface="黑体" charset="0"/>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charset="0"/>
                        <a:ea typeface="黑体" charset="0"/>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charset="0"/>
                          <a:ea typeface="黑体" charset="0"/>
                          <a:sym typeface="宋体" panose="02010600030101010101" pitchFamily="2" charset="-122"/>
                        </a:rPr>
                        <a:t>经济</a:t>
                      </a:r>
                      <a:endParaRPr lang="en-US" altLang="zh-CN" sz="2400" b="1" i="0" dirty="0">
                        <a:latin typeface="黑体" charset="0"/>
                        <a:ea typeface="黑体" charset="0"/>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zh-CN" altLang="en-US"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charset="0"/>
                        <a:ea typeface="黑体" charset="0"/>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charset="0"/>
                          <a:ea typeface="黑体" charset="0"/>
                          <a:sym typeface="宋体" panose="02010600030101010101" pitchFamily="2" charset="-122"/>
                        </a:rPr>
                        <a:t>外交</a:t>
                      </a:r>
                      <a:endParaRPr lang="en-US" altLang="zh-CN" sz="2400" b="1" i="0" dirty="0">
                        <a:latin typeface="黑体" charset="0"/>
                        <a:ea typeface="黑体" charset="0"/>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charset="0"/>
                        <a:ea typeface="黑体" charset="0"/>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charset="0"/>
                          <a:ea typeface="黑体" charset="0"/>
                          <a:sym typeface="宋体" panose="02010600030101010101" pitchFamily="2" charset="-122"/>
                        </a:rPr>
                        <a:t>军事</a:t>
                      </a:r>
                      <a:endParaRPr lang="en-US" altLang="zh-CN" sz="2400" b="1" i="0" dirty="0">
                        <a:latin typeface="黑体" charset="0"/>
                        <a:ea typeface="黑体" charset="0"/>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charset="0"/>
                        <a:ea typeface="黑体" charset="0"/>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charset="0"/>
                          <a:ea typeface="黑体" charset="0"/>
                          <a:sym typeface="宋体" panose="02010600030101010101" pitchFamily="2" charset="-122"/>
                        </a:rPr>
                        <a:t>思想</a:t>
                      </a:r>
                      <a:endParaRPr lang="en-US" altLang="zh-CN" sz="2400" b="1" i="0" dirty="0">
                        <a:latin typeface="黑体" charset="0"/>
                        <a:ea typeface="黑体" charset="0"/>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9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90204" pitchFamily="34" charset="0"/>
                        <a:buChar char="•"/>
                        <a:defRPr sz="2000" b="1" i="1" u="none" kern="1200">
                          <a:ea typeface="Arial" panose="020B0604020202090204" pitchFamily="34" charset="0"/>
                          <a:sym typeface="Arial" panose="020B060402020209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90204" pitchFamily="34" charset="0"/>
                        <a:buChar char="•"/>
                        <a:defRPr sz="1800" b="1" i="1" u="none" kern="1200">
                          <a:ea typeface="Arial" panose="020B0604020202090204" pitchFamily="34" charset="0"/>
                          <a:sym typeface="Arial" panose="020B060402020209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107055" y="2903220"/>
            <a:ext cx="291274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sym typeface="宋体" panose="02010600030101010101" pitchFamily="2" charset="-122"/>
              </a:rPr>
              <a:t>资本主义</a:t>
            </a:r>
            <a:r>
              <a:rPr lang="zh-CN" altLang="en-US" sz="2400" b="1" dirty="0">
                <a:latin typeface="黑体" panose="02010609060101010101" charset="-122"/>
                <a:ea typeface="黑体" panose="02010609060101010101" charset="-122"/>
                <a:sym typeface="宋体" panose="02010600030101010101" pitchFamily="2" charset="-122"/>
              </a:rPr>
              <a:t>民主政体</a:t>
            </a:r>
            <a:endParaRPr lang="zh-CN" altLang="en-US" sz="2400" b="1">
              <a:latin typeface="黑体" panose="02010609060101010101" charset="-122"/>
              <a:ea typeface="黑体" panose="02010609060101010101" charset="-122"/>
            </a:endParaRPr>
          </a:p>
        </p:txBody>
      </p:sp>
      <p:sp>
        <p:nvSpPr>
          <p:cNvPr id="3" name="文本框 2"/>
          <p:cNvSpPr txBox="1"/>
          <p:nvPr/>
        </p:nvSpPr>
        <p:spPr>
          <a:xfrm>
            <a:off x="8061960" y="2903220"/>
            <a:ext cx="3132455" cy="460375"/>
          </a:xfrm>
          <a:prstGeom prst="rect">
            <a:avLst/>
          </a:prstGeom>
          <a:noFill/>
        </p:spPr>
        <p:txBody>
          <a:bodyPr wrap="square" rtlCol="0">
            <a:spAutoFit/>
          </a:bodyPr>
          <a:p>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君主专制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盛极而衰</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0" name="文本框 9"/>
          <p:cNvSpPr txBox="1"/>
          <p:nvPr/>
        </p:nvSpPr>
        <p:spPr>
          <a:xfrm>
            <a:off x="3162300" y="3566795"/>
            <a:ext cx="2912745" cy="460375"/>
          </a:xfrm>
          <a:prstGeom prst="rect">
            <a:avLst/>
          </a:prstGeom>
          <a:noFill/>
        </p:spPr>
        <p:txBody>
          <a:bodyPr wrap="square" rtlCol="0">
            <a:spAutoFit/>
          </a:bodyPr>
          <a:p>
            <a:r>
              <a:rPr lang="zh-CN" altLang="en-US" sz="2400" b="1">
                <a:latin typeface="黑体" panose="02010609060101010101" charset="-122"/>
                <a:ea typeface="黑体" panose="02010609060101010101" charset="-122"/>
              </a:rPr>
              <a:t>率先完成工业革命</a:t>
            </a:r>
            <a:endParaRPr lang="zh-CN" altLang="en-US" sz="2400" b="1">
              <a:latin typeface="黑体" panose="02010609060101010101" charset="-122"/>
              <a:ea typeface="黑体" panose="02010609060101010101" charset="-122"/>
            </a:endParaRPr>
          </a:p>
        </p:txBody>
      </p:sp>
      <p:sp>
        <p:nvSpPr>
          <p:cNvPr id="7" name="文本框 6"/>
          <p:cNvSpPr txBox="1"/>
          <p:nvPr/>
        </p:nvSpPr>
        <p:spPr>
          <a:xfrm>
            <a:off x="8061960" y="3665855"/>
            <a:ext cx="313245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自然</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经济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重农抑商</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4" name="文本框 13"/>
          <p:cNvSpPr txBox="1"/>
          <p:nvPr/>
        </p:nvSpPr>
        <p:spPr>
          <a:xfrm>
            <a:off x="3648075" y="4396105"/>
            <a:ext cx="194119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sym typeface="宋体" panose="02010600030101010101" pitchFamily="2" charset="-122"/>
              </a:rPr>
              <a:t>殖民扩</a:t>
            </a:r>
            <a:r>
              <a:rPr lang="zh-CN" altLang="en-US" sz="2400" b="1" dirty="0">
                <a:latin typeface="黑体" panose="02010609060101010101" charset="-122"/>
                <a:ea typeface="黑体" panose="02010609060101010101" charset="-122"/>
                <a:sym typeface="宋体" panose="02010600030101010101" pitchFamily="2" charset="-122"/>
              </a:rPr>
              <a:t>张</a:t>
            </a:r>
            <a:endParaRPr lang="zh-CN" altLang="en-US" sz="2400" b="1" dirty="0">
              <a:latin typeface="黑体" panose="02010609060101010101" charset="-122"/>
              <a:ea typeface="黑体" panose="02010609060101010101" charset="-122"/>
              <a:sym typeface="宋体" panose="02010600030101010101" pitchFamily="2" charset="-122"/>
            </a:endParaRPr>
          </a:p>
        </p:txBody>
      </p:sp>
      <p:sp>
        <p:nvSpPr>
          <p:cNvPr id="8" name="文本框 7"/>
          <p:cNvSpPr txBox="1"/>
          <p:nvPr/>
        </p:nvSpPr>
        <p:spPr>
          <a:xfrm>
            <a:off x="8061960" y="4395470"/>
            <a:ext cx="327723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天朝自居</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 闭关锁国</a:t>
            </a:r>
            <a:endPar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6" name="文本框 15"/>
          <p:cNvSpPr txBox="1"/>
          <p:nvPr/>
        </p:nvSpPr>
        <p:spPr>
          <a:xfrm>
            <a:off x="3051175" y="5080635"/>
            <a:ext cx="3023870"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cs typeface="黑体" panose="02010609060101010101" charset="-122"/>
                <a:sym typeface="宋体" panose="02010600030101010101" pitchFamily="2" charset="-122"/>
              </a:rPr>
              <a:t>船坚炮利</a:t>
            </a:r>
            <a:r>
              <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rPr>
              <a:t>装备先进</a:t>
            </a:r>
            <a:endPar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8" name="文本框 17"/>
          <p:cNvSpPr txBox="1"/>
          <p:nvPr/>
        </p:nvSpPr>
        <p:spPr>
          <a:xfrm>
            <a:off x="8061960" y="5080635"/>
            <a:ext cx="327723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军备废弛</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武器落后</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3" name="文本框 12"/>
          <p:cNvSpPr txBox="1"/>
          <p:nvPr/>
        </p:nvSpPr>
        <p:spPr>
          <a:xfrm>
            <a:off x="3051175" y="5765165"/>
            <a:ext cx="291401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cs typeface="黑体" panose="02010609060101010101" charset="-122"/>
                <a:sym typeface="宋体" panose="02010600030101010101" pitchFamily="2" charset="-122"/>
              </a:rPr>
              <a:t>理性主义 </a:t>
            </a:r>
            <a:r>
              <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rPr>
              <a:t>自由民主</a:t>
            </a:r>
            <a:endPar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23" name="文本框 22"/>
          <p:cNvSpPr txBox="1"/>
          <p:nvPr/>
        </p:nvSpPr>
        <p:spPr>
          <a:xfrm>
            <a:off x="8061960" y="5765165"/>
            <a:ext cx="3277235" cy="460375"/>
          </a:xfrm>
          <a:prstGeom prst="rect">
            <a:avLst/>
          </a:prstGeom>
          <a:noFill/>
        </p:spPr>
        <p:txBody>
          <a:bodyPr wrap="square" rtlCol="0">
            <a:spAutoFit/>
          </a:bodyPr>
          <a:p>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文化专制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禁锢思想</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410"/>
            <a:ext cx="762381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6"/>
          <p:cNvSpPr txBox="1">
            <a:spLocks noChangeArrowheads="1"/>
          </p:cNvSpPr>
          <p:nvPr/>
        </p:nvSpPr>
        <p:spPr bwMode="auto">
          <a:xfrm>
            <a:off x="385445" y="988060"/>
            <a:ext cx="11238865" cy="1038860"/>
          </a:xfrm>
          <a:prstGeom prst="rect">
            <a:avLst/>
          </a:prstGeom>
          <a:noFill/>
          <a:ln w="9525">
            <a:noFill/>
            <a:round/>
          </a:ln>
        </p:spPr>
        <p:txBody>
          <a:bodyPr wrap="square">
            <a:spAutoFit/>
          </a:bodyPr>
          <a:p>
            <a:pPr>
              <a:lnSpc>
                <a:spcPct val="110000"/>
              </a:lnSpc>
            </a:pPr>
            <a:r>
              <a:rPr lang="en-US" altLang="zh-CN"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探究</a:t>
            </a:r>
            <a:r>
              <a:rPr lang="en-US" altLang="zh-CN"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阅读教材</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P90-91</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内容，结合所</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学知识，试</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从以下几个角度比较</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17</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18</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世纪的东西方社会</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情况。</a:t>
            </a:r>
            <a:endPar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endParaRPr>
          </a:p>
        </p:txBody>
      </p:sp>
    </p:spTree>
    <p:custDataLst>
      <p:tags r:id="rId4"/>
    </p:custData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6" grpId="1"/>
      <p:bldP spid="3" grpId="1"/>
      <p:bldP spid="10" grpId="0"/>
      <p:bldP spid="7" grpId="0"/>
      <p:bldP spid="10" grpId="1"/>
      <p:bldP spid="7" grpId="1"/>
      <p:bldP spid="14" grpId="0"/>
      <p:bldP spid="8" grpId="0"/>
      <p:bldP spid="14" grpId="1"/>
      <p:bldP spid="8" grpId="1"/>
      <p:bldP spid="16" grpId="0"/>
      <p:bldP spid="18" grpId="0"/>
      <p:bldP spid="16" grpId="1"/>
      <p:bldP spid="18" grpId="1"/>
      <p:bldP spid="13" grpId="0"/>
      <p:bldP spid="23" grpId="0"/>
      <p:bldP spid="13" grpId="1"/>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9"/>
          <p:cNvGraphicFramePr/>
          <p:nvPr/>
        </p:nvGraphicFramePr>
        <p:xfrm>
          <a:off x="6228080" y="2091690"/>
          <a:ext cx="4951730" cy="3197225"/>
        </p:xfrm>
        <a:graphic>
          <a:graphicData uri="http://schemas.openxmlformats.org/presentationml/2006/ole">
            <mc:AlternateContent xmlns:mc="http://schemas.openxmlformats.org/markup-compatibility/2006">
              <mc:Choice xmlns:v="urn:schemas-microsoft-com:vml" Requires="v">
                <p:oleObj spid="_x0000_s2169" name="工作表" r:id="rId1" imgW="3038475" imgH="2112645" progId="Excel.Sheet.8">
                  <p:embed/>
                </p:oleObj>
              </mc:Choice>
              <mc:Fallback>
                <p:oleObj name="工作表" r:id="rId1" imgW="3038475" imgH="2112645" progId="Excel.Sheet.8">
                  <p:embed/>
                  <p:pic>
                    <p:nvPicPr>
                      <p:cNvPr id="0" name="图片 2168"/>
                      <p:cNvPicPr/>
                      <p:nvPr/>
                    </p:nvPicPr>
                    <p:blipFill>
                      <a:blip r:embed="rId2"/>
                      <a:stretch>
                        <a:fillRect/>
                      </a:stretch>
                    </p:blipFill>
                    <p:spPr>
                      <a:xfrm>
                        <a:off x="6228080" y="2091690"/>
                        <a:ext cx="4951730" cy="3197225"/>
                      </a:xfrm>
                      <a:prstGeom prst="rect">
                        <a:avLst/>
                      </a:prstGeom>
                      <a:noFill/>
                      <a:ln w="38100">
                        <a:noFill/>
                        <a:miter/>
                      </a:ln>
                    </p:spPr>
                  </p:pic>
                </p:oleObj>
              </mc:Fallback>
            </mc:AlternateContent>
          </a:graphicData>
        </a:graphic>
      </p:graphicFrame>
      <p:sp>
        <p:nvSpPr>
          <p:cNvPr id="16" name="文本框 15"/>
          <p:cNvSpPr txBox="1"/>
          <p:nvPr/>
        </p:nvSpPr>
        <p:spPr>
          <a:xfrm>
            <a:off x="462680" y="6080077"/>
            <a:ext cx="11247880" cy="636072"/>
          </a:xfrm>
          <a:prstGeom prst="rect">
            <a:avLst/>
          </a:prstGeom>
        </p:spPr>
        <p:style>
          <a:lnRef idx="1">
            <a:schemeClr val="accent1"/>
          </a:lnRef>
          <a:fillRef idx="3">
            <a:schemeClr val="accent1"/>
          </a:fillRef>
          <a:effectRef idx="2">
            <a:schemeClr val="accent1"/>
          </a:effectRef>
          <a:fontRef idx="minor">
            <a:schemeClr val="lt1"/>
          </a:fontRef>
        </p:style>
        <p:txBody>
          <a:bodyPr wrap="square" lIns="121917" tIns="60958" rIns="121917" bIns="60958" rtlCol="0">
            <a:spAutoFit/>
          </a:bodyPr>
          <a:lstStyle/>
          <a:p>
            <a:pPr algn="ctr"/>
            <a:r>
              <a:rPr lang="zh-CN" altLang="en-US" sz="3300" dirty="0">
                <a:solidFill>
                  <a:schemeClr val="bg1"/>
                </a:solidFill>
                <a:latin typeface="微软雅黑" panose="020B0503020204020204" charset="-122"/>
                <a:ea typeface="微软雅黑" panose="020B0503020204020204" charset="-122"/>
              </a:rPr>
              <a:t>英国的资本主义发展要求更大的原料产地和商品倾销市场</a:t>
            </a:r>
            <a:endParaRPr lang="zh-CN" altLang="en-US" sz="3300" dirty="0">
              <a:solidFill>
                <a:schemeClr val="bg1"/>
              </a:solidFill>
              <a:latin typeface="微软雅黑" panose="020B0503020204020204" charset="-122"/>
              <a:ea typeface="微软雅黑" panose="020B0503020204020204" charset="-122"/>
            </a:endParaRPr>
          </a:p>
        </p:txBody>
      </p:sp>
      <p:sp>
        <p:nvSpPr>
          <p:cNvPr id="3" name="上箭头 2"/>
          <p:cNvSpPr/>
          <p:nvPr/>
        </p:nvSpPr>
        <p:spPr>
          <a:xfrm>
            <a:off x="8093075" y="5288915"/>
            <a:ext cx="365760" cy="72009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18" name="组合 17"/>
          <p:cNvGrpSpPr/>
          <p:nvPr/>
        </p:nvGrpSpPr>
        <p:grpSpPr>
          <a:xfrm>
            <a:off x="562707" y="452670"/>
            <a:ext cx="4957229" cy="5627407"/>
            <a:chOff x="126609" y="914400"/>
            <a:chExt cx="3953022" cy="4509852"/>
          </a:xfrm>
        </p:grpSpPr>
        <p:pic>
          <p:nvPicPr>
            <p:cNvPr id="12" name="图片 1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536162" y="1080554"/>
              <a:ext cx="2849166" cy="115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257262" y="4280867"/>
              <a:ext cx="3681692" cy="93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536161" y="2781528"/>
              <a:ext cx="2849165" cy="95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126609" y="914400"/>
              <a:ext cx="3953022" cy="45098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635226" y="664210"/>
            <a:ext cx="3917049" cy="636072"/>
          </a:xfrm>
          <a:prstGeom prst="rect">
            <a:avLst/>
          </a:prstGeom>
          <a:noFill/>
          <a:ln>
            <a:solidFill>
              <a:schemeClr val="tx1"/>
            </a:solidFill>
          </a:ln>
        </p:spPr>
        <p:txBody>
          <a:bodyPr wrap="square" lIns="121917" tIns="60958" rIns="121917" bIns="60958" rtlCol="0">
            <a:spAutoFit/>
          </a:bodyPr>
          <a:lstStyle/>
          <a:p>
            <a:pPr algn="ctr"/>
            <a:r>
              <a:rPr lang="zh-CN" altLang="en-US" sz="3300" b="1" dirty="0">
                <a:solidFill>
                  <a:schemeClr val="tx1"/>
                </a:solidFill>
                <a:effectLst>
                  <a:outerShdw blurRad="38100" dist="19050" dir="2700000" algn="tl" rotWithShape="0">
                    <a:schemeClr val="dk1">
                      <a:alpha val="40000"/>
                    </a:schemeClr>
                  </a:outerShdw>
                </a:effectLst>
                <a:latin typeface="方正粗黑宋简体" panose="02000000000000000000" pitchFamily="2" charset="-122"/>
                <a:ea typeface="方正粗黑宋简体" panose="02000000000000000000" pitchFamily="2" charset="-122"/>
              </a:rPr>
              <a:t>中国成为重要目标</a:t>
            </a:r>
            <a:endParaRPr lang="zh-CN" altLang="en-US" sz="3300" b="1" dirty="0">
              <a:solidFill>
                <a:schemeClr val="tx1"/>
              </a:solidFill>
              <a:effectLst>
                <a:outerShdw blurRad="38100" dist="19050" dir="2700000" algn="tl" rotWithShape="0">
                  <a:schemeClr val="dk1">
                    <a:alpha val="40000"/>
                  </a:schemeClr>
                </a:outerShdw>
              </a:effectLst>
              <a:latin typeface="方正粗黑宋简体" panose="02000000000000000000" pitchFamily="2" charset="-122"/>
              <a:ea typeface="方正粗黑宋简体" panose="02000000000000000000" pitchFamily="2" charset="-122"/>
            </a:endParaRPr>
          </a:p>
        </p:txBody>
      </p:sp>
      <p:pic>
        <p:nvPicPr>
          <p:cNvPr id="2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957" y="-29137"/>
            <a:ext cx="640715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上箭头 1"/>
          <p:cNvSpPr/>
          <p:nvPr/>
        </p:nvSpPr>
        <p:spPr>
          <a:xfrm>
            <a:off x="7978775" y="1327150"/>
            <a:ext cx="364490" cy="6934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80">
                                          <p:stCondLst>
                                            <p:cond delay="0"/>
                                          </p:stCondLst>
                                        </p:cTn>
                                        <p:tgtEl>
                                          <p:spTgt spid="16"/>
                                        </p:tgtEl>
                                      </p:cBhvr>
                                    </p:animEffect>
                                    <p:anim calcmode="lin" valueType="num">
                                      <p:cBhvr>
                                        <p:cTn id="1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 dur="26">
                                          <p:stCondLst>
                                            <p:cond delay="650"/>
                                          </p:stCondLst>
                                        </p:cTn>
                                        <p:tgtEl>
                                          <p:spTgt spid="16"/>
                                        </p:tgtEl>
                                      </p:cBhvr>
                                      <p:to x="100000" y="60000"/>
                                    </p:animScale>
                                    <p:animScale>
                                      <p:cBhvr>
                                        <p:cTn id="19" dur="166" decel="50000">
                                          <p:stCondLst>
                                            <p:cond delay="676"/>
                                          </p:stCondLst>
                                        </p:cTn>
                                        <p:tgtEl>
                                          <p:spTgt spid="16"/>
                                        </p:tgtEl>
                                      </p:cBhvr>
                                      <p:to x="100000" y="100000"/>
                                    </p:animScale>
                                    <p:animScale>
                                      <p:cBhvr>
                                        <p:cTn id="20" dur="26">
                                          <p:stCondLst>
                                            <p:cond delay="1312"/>
                                          </p:stCondLst>
                                        </p:cTn>
                                        <p:tgtEl>
                                          <p:spTgt spid="16"/>
                                        </p:tgtEl>
                                      </p:cBhvr>
                                      <p:to x="100000" y="80000"/>
                                    </p:animScale>
                                    <p:animScale>
                                      <p:cBhvr>
                                        <p:cTn id="21" dur="166" decel="50000">
                                          <p:stCondLst>
                                            <p:cond delay="1338"/>
                                          </p:stCondLst>
                                        </p:cTn>
                                        <p:tgtEl>
                                          <p:spTgt spid="16"/>
                                        </p:tgtEl>
                                      </p:cBhvr>
                                      <p:to x="100000" y="100000"/>
                                    </p:animScale>
                                    <p:animScale>
                                      <p:cBhvr>
                                        <p:cTn id="22" dur="26">
                                          <p:stCondLst>
                                            <p:cond delay="1642"/>
                                          </p:stCondLst>
                                        </p:cTn>
                                        <p:tgtEl>
                                          <p:spTgt spid="16"/>
                                        </p:tgtEl>
                                      </p:cBhvr>
                                      <p:to x="100000" y="90000"/>
                                    </p:animScale>
                                    <p:animScale>
                                      <p:cBhvr>
                                        <p:cTn id="23" dur="166" decel="50000">
                                          <p:stCondLst>
                                            <p:cond delay="1668"/>
                                          </p:stCondLst>
                                        </p:cTn>
                                        <p:tgtEl>
                                          <p:spTgt spid="16"/>
                                        </p:tgtEl>
                                      </p:cBhvr>
                                      <p:to x="100000" y="100000"/>
                                    </p:animScale>
                                    <p:animScale>
                                      <p:cBhvr>
                                        <p:cTn id="24" dur="26">
                                          <p:stCondLst>
                                            <p:cond delay="1808"/>
                                          </p:stCondLst>
                                        </p:cTn>
                                        <p:tgtEl>
                                          <p:spTgt spid="16"/>
                                        </p:tgtEl>
                                      </p:cBhvr>
                                      <p:to x="100000" y="95000"/>
                                    </p:animScale>
                                    <p:animScale>
                                      <p:cBhvr>
                                        <p:cTn id="25" dur="166" decel="50000">
                                          <p:stCondLst>
                                            <p:cond delay="1834"/>
                                          </p:stCondLst>
                                        </p:cTn>
                                        <p:tgtEl>
                                          <p:spTgt spid="1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1"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bldLvl="0" animBg="1"/>
      <p:bldP spid="2" grpId="0" bldLvl="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842010" y="276225"/>
          <a:ext cx="10175240" cy="3489960"/>
        </p:xfrm>
        <a:graphic>
          <a:graphicData uri="http://schemas.openxmlformats.org/drawingml/2006/table">
            <a:tbl>
              <a:tblPr>
                <a:tableStyleId>{5C22544A-7EE6-4342-B048-85BDC9FD1C3A}</a:tableStyleId>
              </a:tblPr>
              <a:tblGrid>
                <a:gridCol w="1938020"/>
                <a:gridCol w="2162175"/>
                <a:gridCol w="2331720"/>
                <a:gridCol w="3743325"/>
              </a:tblGrid>
              <a:tr h="671830">
                <a:tc gridSpan="4">
                  <a:txBody>
                    <a:bodyPr/>
                    <a:lstStyle/>
                    <a:p>
                      <a:pPr algn="ctr">
                        <a:lnSpc>
                          <a:spcPct val="100000"/>
                        </a:lnSpc>
                        <a:spcAft>
                          <a:spcPts val="0"/>
                        </a:spcAft>
                      </a:pPr>
                      <a:r>
                        <a:rPr lang="zh-CN" altLang="en-US" sz="2800" b="1" kern="100" dirty="0" smtClean="0">
                          <a:solidFill>
                            <a:schemeClr val="tx1"/>
                          </a:solidFill>
                          <a:effectLst/>
                          <a:latin typeface="方正粗黑宋简体" panose="02000000000000000000" pitchFamily="2" charset="-122"/>
                          <a:ea typeface="方正粗黑宋简体" panose="02000000000000000000" pitchFamily="2" charset="-122"/>
                        </a:rPr>
                        <a:t>表</a:t>
                      </a:r>
                      <a:r>
                        <a:rPr lang="en-US" altLang="zh-CN" sz="2800" b="1" kern="100" dirty="0" smtClean="0">
                          <a:solidFill>
                            <a:schemeClr val="tx1"/>
                          </a:solidFill>
                          <a:effectLst/>
                          <a:latin typeface="方正粗黑宋简体" panose="02000000000000000000" pitchFamily="2" charset="-122"/>
                          <a:ea typeface="方正粗黑宋简体" panose="02000000000000000000" pitchFamily="2" charset="-122"/>
                        </a:rPr>
                        <a:t>1</a:t>
                      </a:r>
                      <a:r>
                        <a:rPr lang="zh-CN" altLang="en-US" sz="2800" b="1" kern="100" dirty="0" smtClean="0">
                          <a:solidFill>
                            <a:schemeClr val="tx1"/>
                          </a:solidFill>
                          <a:effectLst/>
                          <a:latin typeface="方正粗黑宋简体" panose="02000000000000000000" pitchFamily="2" charset="-122"/>
                          <a:ea typeface="方正粗黑宋简体" panose="02000000000000000000" pitchFamily="2" charset="-122"/>
                        </a:rPr>
                        <a:t>：</a:t>
                      </a:r>
                      <a:r>
                        <a:rPr lang="zh-CN" sz="2800" b="1" kern="100" dirty="0" smtClean="0">
                          <a:solidFill>
                            <a:schemeClr val="tx1"/>
                          </a:solidFill>
                          <a:effectLst/>
                          <a:latin typeface="方正粗黑宋简体" panose="02000000000000000000" pitchFamily="2" charset="-122"/>
                          <a:ea typeface="方正粗黑宋简体" panose="02000000000000000000" pitchFamily="2" charset="-122"/>
                        </a:rPr>
                        <a:t>鸦片战争</a:t>
                      </a:r>
                      <a:r>
                        <a:rPr lang="zh-CN" sz="2800" b="1" kern="100" dirty="0">
                          <a:solidFill>
                            <a:schemeClr val="tx1"/>
                          </a:solidFill>
                          <a:effectLst/>
                          <a:latin typeface="方正粗黑宋简体" panose="02000000000000000000" pitchFamily="2" charset="-122"/>
                          <a:ea typeface="方正粗黑宋简体" panose="02000000000000000000" pitchFamily="2" charset="-122"/>
                        </a:rPr>
                        <a:t>前中英</a:t>
                      </a:r>
                      <a:r>
                        <a:rPr lang="zh-CN" sz="2800" b="1" kern="100" dirty="0">
                          <a:solidFill>
                            <a:schemeClr val="tx1"/>
                          </a:solidFill>
                          <a:effectLst>
                            <a:glow rad="190500">
                              <a:srgbClr val="FFC000"/>
                            </a:glow>
                          </a:effectLst>
                          <a:highlight>
                            <a:srgbClr val="FFFF00"/>
                          </a:highlight>
                          <a:latin typeface="方正粗黑宋简体" panose="02000000000000000000" pitchFamily="2" charset="-122"/>
                          <a:ea typeface="方正粗黑宋简体" panose="02000000000000000000" pitchFamily="2" charset="-122"/>
                        </a:rPr>
                        <a:t>正当贸易</a:t>
                      </a:r>
                      <a:r>
                        <a:rPr lang="zh-CN" sz="2800" b="1" kern="100" dirty="0">
                          <a:solidFill>
                            <a:schemeClr val="tx1"/>
                          </a:solidFill>
                          <a:effectLst/>
                          <a:latin typeface="方正粗黑宋简体" panose="02000000000000000000" pitchFamily="2" charset="-122"/>
                          <a:ea typeface="方正粗黑宋简体" panose="02000000000000000000" pitchFamily="2" charset="-122"/>
                        </a:rPr>
                        <a:t>情况表</a:t>
                      </a:r>
                      <a:endParaRPr lang="zh-CN" sz="2800" b="1" kern="100" dirty="0">
                        <a:solidFill>
                          <a:schemeClr val="tx1"/>
                        </a:solidFill>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hMerge="1">
                  <a:tcPr/>
                </a:tc>
              </a:tr>
              <a:tr h="575945">
                <a:tc rowSpan="2">
                  <a:txBody>
                    <a:bodyPr/>
                    <a:lstStyle/>
                    <a:p>
                      <a:pPr algn="ctr">
                        <a:lnSpc>
                          <a:spcPts val="2000"/>
                        </a:lnSpc>
                        <a:spcAft>
                          <a:spcPts val="0"/>
                        </a:spcAft>
                      </a:pPr>
                      <a:r>
                        <a:rPr lang="zh-CN" sz="2400" b="1" kern="100" dirty="0" smtClean="0">
                          <a:solidFill>
                            <a:schemeClr val="tx1"/>
                          </a:solidFill>
                          <a:effectLst/>
                          <a:latin typeface="微软雅黑" panose="020B0503020204020204" charset="-122"/>
                          <a:ea typeface="微软雅黑" panose="020B0503020204020204" charset="-122"/>
                        </a:rPr>
                        <a:t>年</a:t>
                      </a:r>
                      <a:r>
                        <a:rPr lang="zh-CN" altLang="en-US" sz="2400" b="1" kern="100" dirty="0" smtClean="0">
                          <a:solidFill>
                            <a:schemeClr val="tx1"/>
                          </a:solidFill>
                          <a:effectLst/>
                          <a:latin typeface="微软雅黑" panose="020B0503020204020204" charset="-122"/>
                          <a:ea typeface="微软雅黑" panose="020B0503020204020204" charset="-122"/>
                        </a:rPr>
                        <a:t>份</a:t>
                      </a:r>
                      <a:endParaRPr lang="zh-CN" altLang="en-US" sz="2400" b="1" kern="100" dirty="0" smtClean="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英国输华</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中国输英</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中对英贸易</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02920">
                <a:tc vMerge="1">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总值</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总值</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出</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入</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超情况</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79755">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1765-1769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119 2915</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219 0619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 99 7704</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80390">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1795-1799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537 3015</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579 9722</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 34 6957</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79120">
                <a:tc>
                  <a:txBody>
                    <a:bodyPr/>
                    <a:lstStyle/>
                    <a:p>
                      <a:pPr algn="ctr">
                        <a:lnSpc>
                          <a:spcPts val="2000"/>
                        </a:lnSpc>
                        <a:spcAft>
                          <a:spcPts val="0"/>
                        </a:spcAft>
                      </a:pPr>
                      <a:r>
                        <a:rPr lang="en-US" sz="2100" b="1" kern="100" dirty="0">
                          <a:solidFill>
                            <a:schemeClr val="tx1"/>
                          </a:solidFill>
                          <a:effectLst/>
                          <a:latin typeface="Times New Roman" panose="02020603050405020304" pitchFamily="18" charset="0"/>
                          <a:cs typeface="Times New Roman" panose="02020603050405020304" pitchFamily="18" charset="0"/>
                        </a:rPr>
                        <a:t>1830-1833</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733 5023</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dirty="0">
                          <a:solidFill>
                            <a:schemeClr val="tx1"/>
                          </a:solidFill>
                          <a:effectLst/>
                          <a:latin typeface="Times New Roman" panose="02020603050405020304" pitchFamily="18" charset="0"/>
                          <a:cs typeface="Times New Roman" panose="02020603050405020304" pitchFamily="18" charset="0"/>
                        </a:rPr>
                        <a:t>995 0286</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261 5263</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r>
            </a:tbl>
          </a:graphicData>
        </a:graphic>
      </p:graphicFrame>
      <p:grpSp>
        <p:nvGrpSpPr>
          <p:cNvPr id="10" name="组合 9"/>
          <p:cNvGrpSpPr/>
          <p:nvPr/>
        </p:nvGrpSpPr>
        <p:grpSpPr>
          <a:xfrm>
            <a:off x="720090" y="3896995"/>
            <a:ext cx="6901180" cy="2690495"/>
            <a:chOff x="506439" y="3896751"/>
            <a:chExt cx="6260123" cy="2355585"/>
          </a:xfrm>
        </p:grpSpPr>
        <p:sp>
          <p:nvSpPr>
            <p:cNvPr id="11" name="矩形 10"/>
            <p:cNvSpPr/>
            <p:nvPr/>
          </p:nvSpPr>
          <p:spPr>
            <a:xfrm>
              <a:off x="2796365" y="5790671"/>
              <a:ext cx="1481455" cy="403068"/>
            </a:xfrm>
            <a:prstGeom prst="rect">
              <a:avLst/>
            </a:prstGeom>
          </p:spPr>
          <p:txBody>
            <a:bodyPr wrap="square">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 </a:t>
              </a:r>
              <a:r>
                <a:rPr lang="zh-CN" altLang="en-US" sz="2400" b="1" dirty="0">
                  <a:solidFill>
                    <a:srgbClr val="FF0000"/>
                  </a:solidFill>
                  <a:latin typeface="黑体" charset="0"/>
                  <a:ea typeface="黑体" charset="0"/>
                </a:rPr>
                <a:t>（畅销）</a:t>
              </a:r>
              <a:endParaRPr lang="zh-CN" altLang="en-US" sz="2400" dirty="0">
                <a:solidFill>
                  <a:srgbClr val="FF0000"/>
                </a:solidFill>
                <a:latin typeface="黑体" charset="0"/>
                <a:ea typeface="黑体" charset="0"/>
              </a:endParaRPr>
            </a:p>
          </p:txBody>
        </p:sp>
        <p:sp>
          <p:nvSpPr>
            <p:cNvPr id="12" name="矩形 11"/>
            <p:cNvSpPr/>
            <p:nvPr/>
          </p:nvSpPr>
          <p:spPr>
            <a:xfrm>
              <a:off x="2754161" y="4008111"/>
              <a:ext cx="1481455" cy="403068"/>
            </a:xfrm>
            <a:prstGeom prst="rect">
              <a:avLst/>
            </a:prstGeom>
          </p:spPr>
          <p:txBody>
            <a:bodyPr wrap="square">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 </a:t>
              </a:r>
              <a:r>
                <a:rPr lang="zh-CN" altLang="en-US" sz="2400" b="1" dirty="0" smtClean="0">
                  <a:solidFill>
                    <a:srgbClr val="FF0000"/>
                  </a:solidFill>
                  <a:latin typeface="黑体" charset="0"/>
                  <a:ea typeface="黑体" charset="0"/>
                </a:rPr>
                <a:t>（滞销）</a:t>
              </a:r>
              <a:endParaRPr lang="zh-CN" altLang="en-US" sz="2400" dirty="0">
                <a:solidFill>
                  <a:srgbClr val="FF0000"/>
                </a:solidFill>
                <a:latin typeface="黑体" charset="0"/>
                <a:ea typeface="黑体" charset="0"/>
              </a:endParaRPr>
            </a:p>
          </p:txBody>
        </p:sp>
        <p:grpSp>
          <p:nvGrpSpPr>
            <p:cNvPr id="2" name="组合 1"/>
            <p:cNvGrpSpPr/>
            <p:nvPr/>
          </p:nvGrpSpPr>
          <p:grpSpPr>
            <a:xfrm>
              <a:off x="506439" y="3896751"/>
              <a:ext cx="6260123" cy="2355585"/>
              <a:chOff x="506439" y="3896751"/>
              <a:chExt cx="6260123" cy="2355585"/>
            </a:xfrm>
          </p:grpSpPr>
          <p:sp>
            <p:nvSpPr>
              <p:cNvPr id="4" name="Text Box 5"/>
              <p:cNvSpPr txBox="1">
                <a:spLocks noChangeArrowheads="1"/>
              </p:cNvSpPr>
              <p:nvPr/>
            </p:nvSpPr>
            <p:spPr bwMode="auto">
              <a:xfrm>
                <a:off x="2021717" y="4504164"/>
                <a:ext cx="3056441" cy="403068"/>
              </a:xfrm>
              <a:prstGeom prst="rect">
                <a:avLst/>
              </a:prstGeom>
              <a:noFill/>
              <a:ln w="9525" algn="ctr">
                <a:noFill/>
                <a:miter lim="800000"/>
              </a:ln>
            </p:spPr>
            <p:txBody>
              <a:bodyPr>
                <a:spAutoFit/>
              </a:bodyPr>
              <a:lstStyle>
                <a:defPPr>
                  <a:defRPr lang="zh-CN"/>
                </a:defPPr>
                <a:lvl1pPr algn="ctr">
                  <a:spcBef>
                    <a:spcPct val="50000"/>
                  </a:spcBef>
                  <a:defRPr sz="2400" b="1">
                    <a:latin typeface="微软雅黑" panose="020B0503020204020204" charset="-122"/>
                    <a:ea typeface="微软雅黑" panose="020B0503020204020204" charset="-122"/>
                  </a:defRPr>
                </a:lvl1pPr>
              </a:lstStyle>
              <a:p>
                <a:r>
                  <a:rPr lang="zh-CN" altLang="en-US" dirty="0"/>
                  <a:t>呢绒、布匹</a:t>
                </a:r>
                <a:endParaRPr lang="zh-CN" altLang="en-US" dirty="0"/>
              </a:p>
            </p:txBody>
          </p:sp>
          <p:sp>
            <p:nvSpPr>
              <p:cNvPr id="5" name="Text Box 6"/>
              <p:cNvSpPr txBox="1">
                <a:spLocks noChangeArrowheads="1"/>
              </p:cNvSpPr>
              <p:nvPr/>
            </p:nvSpPr>
            <p:spPr bwMode="auto">
              <a:xfrm>
                <a:off x="2021717" y="5328775"/>
                <a:ext cx="3082925" cy="403068"/>
              </a:xfrm>
              <a:prstGeom prst="rect">
                <a:avLst/>
              </a:prstGeom>
              <a:noFill/>
              <a:ln w="9525" algn="ctr">
                <a:noFill/>
                <a:miter lim="800000"/>
              </a:ln>
            </p:spPr>
            <p:txBody>
              <a:bodyPr>
                <a:spAutoFit/>
              </a:bodyPr>
              <a:lstStyle/>
              <a:p>
                <a:pPr algn="ctr">
                  <a:spcBef>
                    <a:spcPct val="50000"/>
                  </a:spcBef>
                </a:pPr>
                <a:r>
                  <a:rPr lang="zh-CN" altLang="en-US" sz="2400" b="1" dirty="0">
                    <a:latin typeface="微软雅黑" panose="020B0503020204020204" charset="-122"/>
                    <a:ea typeface="微软雅黑" panose="020B0503020204020204" charset="-122"/>
                  </a:rPr>
                  <a:t>茶叶、生丝、</a:t>
                </a:r>
                <a:r>
                  <a:rPr lang="zh-CN" altLang="en-US" sz="2400" b="1" dirty="0" smtClean="0">
                    <a:latin typeface="微软雅黑" panose="020B0503020204020204" charset="-122"/>
                    <a:ea typeface="微软雅黑" panose="020B0503020204020204" charset="-122"/>
                  </a:rPr>
                  <a:t>瓷器</a:t>
                </a:r>
                <a:endParaRPr lang="en-US" altLang="zh-CN" sz="2400" b="1" dirty="0" smtClean="0">
                  <a:latin typeface="微软雅黑" panose="020B0503020204020204" charset="-122"/>
                  <a:ea typeface="微软雅黑" panose="020B0503020204020204" charset="-122"/>
                </a:endParaRPr>
              </a:p>
            </p:txBody>
          </p:sp>
          <p:sp>
            <p:nvSpPr>
              <p:cNvPr id="6" name="Line 7"/>
              <p:cNvSpPr>
                <a:spLocks noChangeShapeType="1"/>
              </p:cNvSpPr>
              <p:nvPr/>
            </p:nvSpPr>
            <p:spPr bwMode="auto">
              <a:xfrm flipH="1">
                <a:off x="1813059" y="5046411"/>
                <a:ext cx="3565452" cy="0"/>
              </a:xfrm>
              <a:prstGeom prst="line">
                <a:avLst/>
              </a:prstGeom>
              <a:noFill/>
              <a:ln w="50800">
                <a:solidFill>
                  <a:srgbClr val="002060"/>
                </a:solidFill>
                <a:round/>
                <a:tailEnd type="triangle" w="med" len="med"/>
              </a:ln>
            </p:spPr>
            <p:txBody>
              <a:bodyPr/>
              <a:lstStyle/>
              <a:p>
                <a:endParaRPr lang="zh-CN" altLang="en-US"/>
              </a:p>
            </p:txBody>
          </p:sp>
          <p:sp>
            <p:nvSpPr>
              <p:cNvPr id="7" name="Line 7"/>
              <p:cNvSpPr>
                <a:spLocks noChangeShapeType="1"/>
              </p:cNvSpPr>
              <p:nvPr/>
            </p:nvSpPr>
            <p:spPr bwMode="auto">
              <a:xfrm>
                <a:off x="1813060" y="5240699"/>
                <a:ext cx="3657600" cy="1"/>
              </a:xfrm>
              <a:prstGeom prst="line">
                <a:avLst/>
              </a:prstGeom>
              <a:noFill/>
              <a:ln w="50800">
                <a:solidFill>
                  <a:srgbClr val="C00000"/>
                </a:solidFill>
                <a:round/>
                <a:tailEnd type="triangle" w="med" len="med"/>
              </a:ln>
            </p:spPr>
            <p:txBody>
              <a:bodyPr/>
              <a:lstStyle/>
              <a:p>
                <a:endParaRPr lang="zh-CN" altLang="en-US"/>
              </a:p>
            </p:txBody>
          </p:sp>
          <p:sp>
            <p:nvSpPr>
              <p:cNvPr id="8" name="Text Box 3"/>
              <p:cNvSpPr txBox="1">
                <a:spLocks noChangeArrowheads="1"/>
              </p:cNvSpPr>
              <p:nvPr/>
            </p:nvSpPr>
            <p:spPr bwMode="auto">
              <a:xfrm>
                <a:off x="616489" y="4926756"/>
                <a:ext cx="1093788" cy="456996"/>
              </a:xfrm>
              <a:prstGeom prst="rect">
                <a:avLst/>
              </a:prstGeom>
              <a:solidFill>
                <a:schemeClr val="bg1">
                  <a:lumMod val="95000"/>
                </a:schemeClr>
              </a:solidFill>
              <a:ln w="31750">
                <a:solidFill>
                  <a:schemeClr val="accent2">
                    <a:lumMod val="50000"/>
                  </a:schemeClr>
                </a:solidFill>
                <a:miter lim="800000"/>
              </a:ln>
              <a:effectLst>
                <a:outerShdw dist="12700" algn="ctr" rotWithShape="0">
                  <a:srgbClr val="3333FF"/>
                </a:outerShdw>
              </a:effectLst>
            </p:spPr>
            <p:txBody>
              <a:bodyPr>
                <a:spAutoFit/>
              </a:bodyPr>
              <a:lstStyle/>
              <a:p>
                <a:pPr algn="ctr" fontAlgn="auto">
                  <a:spcBef>
                    <a:spcPct val="50000"/>
                  </a:spcBef>
                  <a:spcAft>
                    <a:spcPts val="0"/>
                  </a:spcAft>
                  <a:defRPr/>
                </a:pPr>
                <a:r>
                  <a:rPr lang="zh-CN" altLang="en-US" sz="2800" b="1" dirty="0">
                    <a:latin typeface="微软雅黑" panose="020B0503020204020204" charset="-122"/>
                    <a:ea typeface="微软雅黑" panose="020B0503020204020204" charset="-122"/>
                  </a:rPr>
                  <a:t>中国    </a:t>
                </a:r>
                <a:endParaRPr lang="zh-CN" altLang="en-US" sz="2800" b="1" dirty="0">
                  <a:latin typeface="微软雅黑" panose="020B0503020204020204" charset="-122"/>
                  <a:ea typeface="微软雅黑" panose="020B0503020204020204" charset="-122"/>
                </a:endParaRPr>
              </a:p>
            </p:txBody>
          </p:sp>
          <p:sp>
            <p:nvSpPr>
              <p:cNvPr id="9" name="Text Box 4"/>
              <p:cNvSpPr txBox="1">
                <a:spLocks noChangeArrowheads="1"/>
              </p:cNvSpPr>
              <p:nvPr/>
            </p:nvSpPr>
            <p:spPr bwMode="auto">
              <a:xfrm>
                <a:off x="5538663" y="4926756"/>
                <a:ext cx="1038150" cy="456996"/>
              </a:xfrm>
              <a:prstGeom prst="rect">
                <a:avLst/>
              </a:prstGeom>
              <a:solidFill>
                <a:schemeClr val="bg1">
                  <a:lumMod val="95000"/>
                </a:schemeClr>
              </a:solidFill>
              <a:ln w="31750">
                <a:solidFill>
                  <a:schemeClr val="accent2">
                    <a:lumMod val="50000"/>
                  </a:schemeClr>
                </a:solidFill>
                <a:miter lim="800000"/>
              </a:ln>
              <a:effectLst>
                <a:outerShdw dist="12700" algn="ctr" rotWithShape="0">
                  <a:srgbClr val="3333FF"/>
                </a:outerShdw>
              </a:effectLst>
            </p:spPr>
            <p:txBody>
              <a:bodyPr wrap="square">
                <a:spAutoFit/>
              </a:bodyPr>
              <a:lstStyle>
                <a:defPPr>
                  <a:defRPr lang="zh-CN"/>
                </a:defPPr>
                <a:lvl1pPr algn="ctr" fontAlgn="auto">
                  <a:spcBef>
                    <a:spcPct val="50000"/>
                  </a:spcBef>
                  <a:spcAft>
                    <a:spcPts val="0"/>
                  </a:spcAft>
                  <a:defRPr sz="2800" b="1">
                    <a:latin typeface="微软雅黑" panose="020B0503020204020204" charset="-122"/>
                    <a:ea typeface="微软雅黑" panose="020B0503020204020204" charset="-122"/>
                  </a:defRPr>
                </a:lvl1pPr>
              </a:lstStyle>
              <a:p>
                <a:r>
                  <a:rPr lang="zh-CN" altLang="en-US" dirty="0"/>
                  <a:t>英国</a:t>
                </a:r>
                <a:endParaRPr lang="zh-CN" altLang="en-US" dirty="0"/>
              </a:p>
            </p:txBody>
          </p:sp>
          <p:sp>
            <p:nvSpPr>
              <p:cNvPr id="13" name="圆角矩形 12"/>
              <p:cNvSpPr/>
              <p:nvPr/>
            </p:nvSpPr>
            <p:spPr>
              <a:xfrm>
                <a:off x="506439" y="3896751"/>
                <a:ext cx="6260123" cy="2355585"/>
              </a:xfrm>
              <a:prstGeom prst="round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上箭头 13"/>
          <p:cNvSpPr/>
          <p:nvPr/>
        </p:nvSpPr>
        <p:spPr>
          <a:xfrm rot="5400000">
            <a:off x="7936230" y="4681220"/>
            <a:ext cx="812165" cy="101346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9063991" y="4344035"/>
            <a:ext cx="2491740" cy="1648460"/>
            <a:chOff x="7540627" y="4399124"/>
            <a:chExt cx="1146697" cy="1852499"/>
          </a:xfrm>
        </p:grpSpPr>
        <p:sp>
          <p:nvSpPr>
            <p:cNvPr id="15" name="圆角矩形 14"/>
            <p:cNvSpPr/>
            <p:nvPr/>
          </p:nvSpPr>
          <p:spPr>
            <a:xfrm>
              <a:off x="7540627" y="4399124"/>
              <a:ext cx="1124488" cy="1852499"/>
            </a:xfrm>
            <a:prstGeom prst="round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40627" y="4497600"/>
              <a:ext cx="1146697" cy="1699789"/>
            </a:xfrm>
            <a:prstGeom prst="rect">
              <a:avLst/>
            </a:prstGeom>
          </p:spPr>
          <p:txBody>
            <a:bodyPr wrap="square">
              <a:spAutoFit/>
            </a:bodyPr>
            <a:lstStyle/>
            <a:p>
              <a:pPr>
                <a:lnSpc>
                  <a:spcPct val="110000"/>
                </a:lnSpc>
              </a:pPr>
              <a:r>
                <a:rPr lang="zh-CN" altLang="zh-CN" sz="2800" b="1" kern="100" dirty="0" smtClean="0">
                  <a:solidFill>
                    <a:schemeClr val="tx1"/>
                  </a:solidFill>
                  <a:effectLst/>
                  <a:latin typeface="微软雅黑" panose="020B0503020204020204" charset="-122"/>
                  <a:ea typeface="微软雅黑" panose="020B0503020204020204" charset="-122"/>
                </a:rPr>
                <a:t>英国</a:t>
              </a:r>
              <a:r>
                <a:rPr lang="zh-CN" altLang="en-US" sz="2800" b="1" kern="100" dirty="0" smtClean="0">
                  <a:solidFill>
                    <a:schemeClr val="tx1"/>
                  </a:solidFill>
                  <a:effectLst/>
                  <a:latin typeface="微软雅黑" panose="020B0503020204020204" charset="-122"/>
                  <a:ea typeface="微软雅黑" panose="020B0503020204020204" charset="-122"/>
                </a:rPr>
                <a:t>为扭转贸易逆差对华输入大量</a:t>
              </a:r>
              <a:r>
                <a:rPr lang="zh-CN" altLang="en-US" sz="2800" b="1" kern="100" dirty="0" smtClean="0">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鸦片烟</a:t>
              </a:r>
              <a:endParaRPr lang="zh-CN" altLang="en-US" sz="2800" b="1" kern="100" dirty="0" smtClean="0">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nvPr>
        </p:nvGraphicFramePr>
        <p:xfrm>
          <a:off x="422910" y="401955"/>
          <a:ext cx="10744200" cy="3133090"/>
        </p:xfrm>
        <a:graphic>
          <a:graphicData uri="http://schemas.openxmlformats.org/drawingml/2006/table">
            <a:tbl>
              <a:tblPr>
                <a:tableStyleId>{5C22544A-7EE6-4342-B048-85BDC9FD1C3A}</a:tableStyleId>
              </a:tblPr>
              <a:tblGrid>
                <a:gridCol w="1870075"/>
                <a:gridCol w="1530985"/>
                <a:gridCol w="1421765"/>
                <a:gridCol w="1103630"/>
                <a:gridCol w="1718945"/>
                <a:gridCol w="3098800"/>
              </a:tblGrid>
              <a:tr h="779780">
                <a:tc gridSpan="6">
                  <a:txBody>
                    <a:bodyPr/>
                    <a:lstStyle/>
                    <a:p>
                      <a:pPr indent="266700" algn="ctr">
                        <a:spcAft>
                          <a:spcPts val="0"/>
                        </a:spcAft>
                      </a:pPr>
                      <a:r>
                        <a:rPr lang="zh-CN" altLang="en-US" sz="2800" b="1" kern="100" dirty="0" smtClean="0">
                          <a:solidFill>
                            <a:srgbClr val="0000FF"/>
                          </a:solidFill>
                          <a:effectLst/>
                          <a:latin typeface="黑体" charset="0"/>
                          <a:ea typeface="黑体" charset="0"/>
                          <a:cs typeface="黑体" charset="0"/>
                        </a:rPr>
                        <a:t>表</a:t>
                      </a:r>
                      <a:r>
                        <a:rPr lang="en-US" altLang="zh-CN" sz="2800" b="1" kern="100" dirty="0" smtClean="0">
                          <a:solidFill>
                            <a:srgbClr val="0000FF"/>
                          </a:solidFill>
                          <a:effectLst/>
                          <a:latin typeface="黑体" charset="0"/>
                          <a:ea typeface="黑体" charset="0"/>
                          <a:cs typeface="黑体" charset="0"/>
                        </a:rPr>
                        <a:t>2</a:t>
                      </a:r>
                      <a:r>
                        <a:rPr lang="zh-CN" sz="2800" b="1" kern="100" dirty="0" smtClean="0">
                          <a:solidFill>
                            <a:srgbClr val="0000FF"/>
                          </a:solidFill>
                          <a:effectLst/>
                          <a:latin typeface="黑体" charset="0"/>
                          <a:ea typeface="黑体" charset="0"/>
                          <a:cs typeface="黑体" charset="0"/>
                        </a:rPr>
                        <a:t>：</a:t>
                      </a:r>
                      <a:r>
                        <a:rPr lang="zh-CN" sz="2800" b="1" kern="100" dirty="0">
                          <a:solidFill>
                            <a:srgbClr val="0000FF"/>
                          </a:solidFill>
                          <a:effectLst/>
                          <a:latin typeface="黑体" charset="0"/>
                          <a:ea typeface="黑体" charset="0"/>
                          <a:cs typeface="黑体" charset="0"/>
                        </a:rPr>
                        <a:t>鸦片在中英贸易中的比重</a:t>
                      </a:r>
                      <a:endParaRPr lang="zh-CN" sz="3600" b="1" kern="100" dirty="0">
                        <a:solidFill>
                          <a:srgbClr val="0000FF"/>
                        </a:solidFill>
                        <a:effectLst/>
                        <a:latin typeface="黑体" charset="0"/>
                        <a:ea typeface="黑体" charset="0"/>
                        <a:cs typeface="黑体" charset="0"/>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hMerge="1">
                  <a:tcPr/>
                </a:tc>
                <a:tc hMerge="1">
                  <a:tcPr/>
                </a:tc>
                <a:tc hMerge="1">
                  <a:tcPr/>
                </a:tc>
              </a:tr>
              <a:tr h="588645">
                <a:tc rowSpan="2">
                  <a:txBody>
                    <a:bodyPr/>
                    <a:lstStyle/>
                    <a:p>
                      <a:pPr indent="266700" algn="ctr">
                        <a:spcAft>
                          <a:spcPts val="0"/>
                        </a:spcAft>
                      </a:pPr>
                      <a:r>
                        <a:rPr lang="zh-CN" sz="2400" b="1" kern="100">
                          <a:effectLst/>
                          <a:latin typeface="黑体" charset="0"/>
                          <a:ea typeface="黑体" charset="0"/>
                        </a:rPr>
                        <a:t>年份</a:t>
                      </a:r>
                      <a:endParaRPr lang="zh-CN" sz="2400" b="1" kern="100">
                        <a:effectLst/>
                        <a:latin typeface="黑体" charset="0"/>
                        <a:ea typeface="黑体" charset="0"/>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gridSpan="3">
                  <a:txBody>
                    <a:bodyPr/>
                    <a:lstStyle/>
                    <a:p>
                      <a:pPr algn="ctr">
                        <a:spcAft>
                          <a:spcPts val="0"/>
                        </a:spcAft>
                      </a:pPr>
                      <a:r>
                        <a:rPr lang="zh-CN" sz="2400" b="1" kern="100">
                          <a:effectLst/>
                          <a:latin typeface="黑体" charset="0"/>
                          <a:ea typeface="黑体" charset="0"/>
                        </a:rPr>
                        <a:t>英国输华</a:t>
                      </a:r>
                      <a:endParaRPr lang="zh-CN" sz="2400" b="1" kern="100">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a:txBody>
                    <a:bodyPr/>
                    <a:lstStyle/>
                    <a:p>
                      <a:pPr algn="ctr">
                        <a:spcAft>
                          <a:spcPts val="0"/>
                        </a:spcAft>
                      </a:pPr>
                      <a:r>
                        <a:rPr lang="zh-CN" sz="2400" b="1" kern="100">
                          <a:effectLst/>
                          <a:latin typeface="黑体" charset="0"/>
                          <a:ea typeface="黑体" charset="0"/>
                        </a:rPr>
                        <a:t>中国输英</a:t>
                      </a:r>
                      <a:endParaRPr lang="zh-CN" sz="2400" b="1" kern="100">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indent="266700" algn="ctr">
                        <a:spcAft>
                          <a:spcPts val="0"/>
                        </a:spcAft>
                      </a:pPr>
                      <a:r>
                        <a:rPr lang="zh-CN" sz="2400" b="1" kern="100">
                          <a:effectLst/>
                          <a:latin typeface="黑体" charset="0"/>
                          <a:ea typeface="黑体" charset="0"/>
                        </a:rPr>
                        <a:t>中对英贸易</a:t>
                      </a:r>
                      <a:endParaRPr lang="zh-CN" sz="2400" b="1" kern="100">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941705">
                <a:tc vMerge="1">
                  <a:tcPr/>
                </a:tc>
                <a:tc>
                  <a:txBody>
                    <a:bodyPr/>
                    <a:lstStyle/>
                    <a:p>
                      <a:pPr algn="ctr">
                        <a:spcAft>
                          <a:spcPts val="0"/>
                        </a:spcAft>
                      </a:pPr>
                      <a:r>
                        <a:rPr lang="zh-CN" sz="2400" b="1" kern="100">
                          <a:effectLst/>
                          <a:latin typeface="黑体" charset="0"/>
                          <a:ea typeface="黑体" charset="0"/>
                        </a:rPr>
                        <a:t>正当贸易</a:t>
                      </a:r>
                      <a:endParaRPr lang="zh-CN" sz="2400" b="1" kern="100">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solidFill>
                            <a:srgbClr val="FF0000"/>
                          </a:solidFill>
                          <a:effectLst/>
                          <a:latin typeface="黑体" charset="0"/>
                          <a:ea typeface="黑体" charset="0"/>
                        </a:rPr>
                        <a:t>鸦片贸易</a:t>
                      </a:r>
                      <a:endParaRPr lang="zh-CN" sz="2400" b="1" kern="100" dirty="0">
                        <a:solidFill>
                          <a:srgbClr val="FF0000"/>
                        </a:solidFill>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effectLst/>
                          <a:latin typeface="黑体" charset="0"/>
                          <a:ea typeface="黑体" charset="0"/>
                        </a:rPr>
                        <a:t>总值</a:t>
                      </a:r>
                      <a:endParaRPr lang="zh-CN" sz="2400" b="1" kern="100" dirty="0">
                        <a:effectLst/>
                        <a:latin typeface="黑体" charset="0"/>
                        <a:ea typeface="黑体" charset="0"/>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indent="84455" algn="l" defTabSz="914400" rtl="0" eaLnBrk="1" latinLnBrk="0" hangingPunct="1">
                        <a:spcAft>
                          <a:spcPts val="0"/>
                        </a:spcAft>
                      </a:pPr>
                      <a:r>
                        <a:rPr lang="zh-CN" altLang="en-US" sz="2400" b="1" kern="100" dirty="0" smtClean="0">
                          <a:solidFill>
                            <a:schemeClr val="dk1"/>
                          </a:solidFill>
                          <a:effectLst/>
                          <a:latin typeface="黑体" charset="0"/>
                          <a:ea typeface="黑体" charset="0"/>
                          <a:cs typeface="黑体" charset="0"/>
                        </a:rPr>
                        <a:t> 贸易总额</a:t>
                      </a:r>
                      <a:endParaRPr lang="zh-CN" altLang="en-US" sz="2400" b="1" kern="100" dirty="0" smtClean="0">
                        <a:solidFill>
                          <a:schemeClr val="dk1"/>
                        </a:solidFill>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a:effectLst/>
                          <a:latin typeface="黑体" charset="0"/>
                          <a:ea typeface="黑体" charset="0"/>
                          <a:cs typeface="黑体" charset="0"/>
                        </a:rPr>
                        <a:t>出</a:t>
                      </a:r>
                      <a:r>
                        <a:rPr lang="en-US" sz="2400" b="1" kern="100">
                          <a:effectLst/>
                          <a:latin typeface="黑体" charset="0"/>
                          <a:ea typeface="黑体" charset="0"/>
                          <a:cs typeface="黑体" charset="0"/>
                        </a:rPr>
                        <a:t>(+)</a:t>
                      </a:r>
                      <a:r>
                        <a:rPr lang="zh-CN" sz="2400" b="1" kern="100">
                          <a:effectLst/>
                          <a:latin typeface="黑体" charset="0"/>
                          <a:ea typeface="黑体" charset="0"/>
                          <a:cs typeface="黑体" charset="0"/>
                        </a:rPr>
                        <a:t>入</a:t>
                      </a:r>
                      <a:r>
                        <a:rPr lang="en-US" sz="2400" b="1" kern="100">
                          <a:effectLst/>
                          <a:latin typeface="黑体" charset="0"/>
                          <a:ea typeface="黑体" charset="0"/>
                          <a:cs typeface="黑体" charset="0"/>
                        </a:rPr>
                        <a:t>(-)</a:t>
                      </a:r>
                      <a:r>
                        <a:rPr lang="zh-CN" sz="2400" b="1" kern="100">
                          <a:effectLst/>
                          <a:latin typeface="黑体" charset="0"/>
                          <a:ea typeface="黑体" charset="0"/>
                          <a:cs typeface="黑体" charset="0"/>
                        </a:rPr>
                        <a:t>超情况</a:t>
                      </a:r>
                      <a:endParaRPr lang="zh-CN" sz="2400" b="1" kern="100">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822960">
                <a:tc>
                  <a:txBody>
                    <a:bodyPr/>
                    <a:lstStyle/>
                    <a:p>
                      <a:pPr algn="ctr">
                        <a:spcAft>
                          <a:spcPts val="0"/>
                        </a:spcAft>
                      </a:pPr>
                      <a:r>
                        <a:rPr lang="en-US" sz="2400" b="1" kern="100" dirty="0">
                          <a:effectLst/>
                          <a:latin typeface="黑体" charset="0"/>
                          <a:ea typeface="黑体" charset="0"/>
                          <a:cs typeface="Times New Roman" panose="02020603050405020304" pitchFamily="18" charset="0"/>
                        </a:rPr>
                        <a:t>1837-1838</a:t>
                      </a:r>
                      <a:endParaRPr lang="en-US" sz="2400" b="1" kern="100" dirty="0">
                        <a:effectLst/>
                        <a:latin typeface="黑体" charset="0"/>
                        <a:ea typeface="黑体" charset="0"/>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charset="0"/>
                          <a:ea typeface="黑体" charset="0"/>
                          <a:cs typeface="黑体" charset="0"/>
                        </a:rPr>
                        <a:t>220</a:t>
                      </a:r>
                      <a:r>
                        <a:rPr lang="zh-CN" sz="2400" b="1" kern="100" dirty="0">
                          <a:effectLst/>
                          <a:latin typeface="黑体" charset="0"/>
                          <a:ea typeface="黑体" charset="0"/>
                          <a:cs typeface="黑体" charset="0"/>
                        </a:rPr>
                        <a:t>万</a:t>
                      </a:r>
                      <a:endParaRPr lang="zh-CN" sz="2400" b="1" kern="100" dirty="0">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solidFill>
                            <a:srgbClr val="FF0000"/>
                          </a:solidFill>
                          <a:effectLst/>
                          <a:latin typeface="黑体" charset="0"/>
                          <a:ea typeface="黑体" charset="0"/>
                          <a:cs typeface="黑体" charset="0"/>
                        </a:rPr>
                        <a:t>340</a:t>
                      </a:r>
                      <a:r>
                        <a:rPr lang="zh-CN" sz="2400" b="1" kern="100" dirty="0">
                          <a:solidFill>
                            <a:srgbClr val="FF0000"/>
                          </a:solidFill>
                          <a:effectLst/>
                          <a:latin typeface="黑体" charset="0"/>
                          <a:ea typeface="黑体" charset="0"/>
                          <a:cs typeface="黑体" charset="0"/>
                        </a:rPr>
                        <a:t>万</a:t>
                      </a:r>
                      <a:endParaRPr lang="zh-CN" sz="2400" b="1" kern="100" dirty="0">
                        <a:solidFill>
                          <a:srgbClr val="FF0000"/>
                        </a:solidFill>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charset="0"/>
                          <a:ea typeface="黑体" charset="0"/>
                          <a:cs typeface="黑体" charset="0"/>
                        </a:rPr>
                        <a:t>560</a:t>
                      </a:r>
                      <a:r>
                        <a:rPr lang="zh-CN" sz="2400" b="1" kern="100" dirty="0">
                          <a:effectLst/>
                          <a:latin typeface="黑体" charset="0"/>
                          <a:ea typeface="黑体" charset="0"/>
                          <a:cs typeface="黑体" charset="0"/>
                        </a:rPr>
                        <a:t>万</a:t>
                      </a:r>
                      <a:endParaRPr lang="zh-CN" sz="2400" b="1" kern="100" dirty="0">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charset="0"/>
                          <a:ea typeface="黑体" charset="0"/>
                          <a:cs typeface="黑体" charset="0"/>
                        </a:rPr>
                        <a:t>310</a:t>
                      </a:r>
                      <a:r>
                        <a:rPr lang="zh-CN" sz="2400" b="1" kern="100" dirty="0">
                          <a:effectLst/>
                          <a:latin typeface="黑体" charset="0"/>
                          <a:ea typeface="黑体" charset="0"/>
                          <a:cs typeface="黑体" charset="0"/>
                        </a:rPr>
                        <a:t>万</a:t>
                      </a:r>
                      <a:endParaRPr lang="zh-CN" sz="2400" b="1" kern="100" dirty="0">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solidFill>
                            <a:srgbClr val="FF0000"/>
                          </a:solidFill>
                          <a:effectLst/>
                          <a:latin typeface="黑体" charset="0"/>
                          <a:ea typeface="黑体" charset="0"/>
                          <a:cs typeface="黑体" charset="0"/>
                        </a:rPr>
                        <a:t>（</a:t>
                      </a:r>
                      <a:r>
                        <a:rPr lang="en-US" sz="2400" b="1" kern="100" dirty="0">
                          <a:solidFill>
                            <a:srgbClr val="FF0000"/>
                          </a:solidFill>
                          <a:effectLst/>
                          <a:latin typeface="黑体" charset="0"/>
                          <a:ea typeface="黑体" charset="0"/>
                          <a:cs typeface="黑体" charset="0"/>
                        </a:rPr>
                        <a:t>-</a:t>
                      </a:r>
                      <a:r>
                        <a:rPr lang="zh-CN" sz="2400" b="1" kern="100" dirty="0">
                          <a:solidFill>
                            <a:srgbClr val="FF0000"/>
                          </a:solidFill>
                          <a:effectLst/>
                          <a:latin typeface="黑体" charset="0"/>
                          <a:ea typeface="黑体" charset="0"/>
                          <a:cs typeface="黑体" charset="0"/>
                        </a:rPr>
                        <a:t>）</a:t>
                      </a:r>
                      <a:r>
                        <a:rPr lang="en-US" sz="2400" b="1" kern="100" dirty="0">
                          <a:solidFill>
                            <a:srgbClr val="FF0000"/>
                          </a:solidFill>
                          <a:effectLst/>
                          <a:latin typeface="黑体" charset="0"/>
                          <a:ea typeface="黑体" charset="0"/>
                          <a:cs typeface="黑体" charset="0"/>
                        </a:rPr>
                        <a:t>250</a:t>
                      </a:r>
                      <a:r>
                        <a:rPr lang="zh-CN" sz="2400" b="1" kern="100" dirty="0">
                          <a:solidFill>
                            <a:srgbClr val="FF0000"/>
                          </a:solidFill>
                          <a:effectLst/>
                          <a:latin typeface="黑体" charset="0"/>
                          <a:ea typeface="黑体" charset="0"/>
                          <a:cs typeface="黑体" charset="0"/>
                        </a:rPr>
                        <a:t>万</a:t>
                      </a:r>
                      <a:endParaRPr lang="zh-CN" sz="2400" b="1" kern="100" dirty="0">
                        <a:solidFill>
                          <a:srgbClr val="FF0000"/>
                        </a:solidFill>
                        <a:effectLst/>
                        <a:latin typeface="黑体" charset="0"/>
                        <a:ea typeface="黑体" charset="0"/>
                        <a:cs typeface="黑体"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r>
            </a:tbl>
          </a:graphicData>
        </a:graphic>
      </p:graphicFrame>
      <p:pic>
        <p:nvPicPr>
          <p:cNvPr id="5" name="图片 4"/>
          <p:cNvPicPr>
            <a:picLocks noChangeAspect="1"/>
          </p:cNvPicPr>
          <p:nvPr/>
        </p:nvPicPr>
        <p:blipFill>
          <a:blip r:embed="rId2"/>
          <a:stretch>
            <a:fillRect/>
          </a:stretch>
        </p:blipFill>
        <p:spPr>
          <a:xfrm>
            <a:off x="422910" y="3788410"/>
            <a:ext cx="4421505" cy="2675890"/>
          </a:xfrm>
          <a:prstGeom prst="rect">
            <a:avLst/>
          </a:prstGeom>
          <a:effectLst>
            <a:softEdge rad="63500"/>
          </a:effectLst>
        </p:spPr>
      </p:pic>
      <p:sp>
        <p:nvSpPr>
          <p:cNvPr id="6" name="矩形 5"/>
          <p:cNvSpPr/>
          <p:nvPr/>
        </p:nvSpPr>
        <p:spPr>
          <a:xfrm>
            <a:off x="5099050" y="3788410"/>
            <a:ext cx="6068060" cy="2676525"/>
          </a:xfrm>
          <a:prstGeom prst="rect">
            <a:avLst/>
          </a:prstGeom>
          <a:noFill/>
          <a:ln>
            <a:solidFill>
              <a:schemeClr val="tx1"/>
            </a:solidFill>
          </a:ln>
        </p:spPr>
        <p:txBody>
          <a:bodyPr wrap="square">
            <a:spAutoFit/>
          </a:bodyPr>
          <a:lstStyle/>
          <a:p>
            <a:r>
              <a:rPr lang="zh-CN" altLang="en-US" sz="2400" b="1" dirty="0" smtClean="0">
                <a:latin typeface="方正粗黑宋简体" panose="02000000000000000000" pitchFamily="2" charset="-122"/>
                <a:ea typeface="方正粗黑宋简体" panose="02000000000000000000" pitchFamily="2" charset="-122"/>
              </a:rPr>
              <a:t>材料</a:t>
            </a:r>
            <a:r>
              <a:rPr lang="zh-CN" altLang="en-US" sz="2400" b="1" dirty="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  </a:t>
            </a:r>
            <a:r>
              <a:rPr lang="zh-CN" altLang="en-US" sz="2800" b="1" dirty="0" smtClean="0">
                <a:latin typeface="华文楷体" panose="02010600040101010101" pitchFamily="2" charset="-122"/>
                <a:ea typeface="华文楷体" panose="02010600040101010101" pitchFamily="2" charset="-122"/>
              </a:rPr>
              <a:t>当</a:t>
            </a:r>
            <a:r>
              <a:rPr lang="zh-CN" altLang="en-US" sz="2800" b="1" dirty="0">
                <a:latin typeface="华文楷体" panose="02010600040101010101" pitchFamily="2" charset="-122"/>
                <a:ea typeface="华文楷体" panose="02010600040101010101" pitchFamily="2" charset="-122"/>
              </a:rPr>
              <a:t>鸦片未盛行之时，吸食者不过害及其身，故杖徒已足蔽辜；迨流毒于天下，则为害甚巨，法当从严。</a:t>
            </a:r>
            <a:r>
              <a:rPr lang="zh-CN" altLang="en-US" sz="2800" b="1" u="sng" dirty="0">
                <a:solidFill>
                  <a:srgbClr val="FF0000"/>
                </a:solidFill>
                <a:latin typeface="华文楷体" panose="02010600040101010101" pitchFamily="2" charset="-122"/>
                <a:ea typeface="华文楷体" panose="02010600040101010101" pitchFamily="2" charset="-122"/>
              </a:rPr>
              <a:t>若犹泄泄视之，是使数十年后，中原几无可以御敌之兵，且无可以充饷之银</a:t>
            </a:r>
            <a:r>
              <a:rPr lang="en-US" altLang="zh-CN" sz="2800" b="1" dirty="0" smtClean="0">
                <a:latin typeface="华文楷体" panose="02010600040101010101" pitchFamily="2" charset="-122"/>
                <a:ea typeface="华文楷体" panose="02010600040101010101" pitchFamily="2" charset="-122"/>
              </a:rPr>
              <a:t>……                    </a:t>
            </a:r>
            <a:r>
              <a:rPr lang="en-US" altLang="zh-CN" sz="2400" b="1" dirty="0" smtClean="0">
                <a:latin typeface="方正粗黑宋简体" panose="02000000000000000000" pitchFamily="2" charset="-122"/>
                <a:ea typeface="方正粗黑宋简体" panose="02000000000000000000" pitchFamily="2" charset="-122"/>
              </a:rPr>
              <a:t>——</a:t>
            </a:r>
            <a:r>
              <a:rPr lang="zh-CN" altLang="en-US" sz="2400" b="1" dirty="0" smtClean="0">
                <a:latin typeface="方正粗黑宋简体" panose="02000000000000000000" pitchFamily="2" charset="-122"/>
                <a:ea typeface="方正粗黑宋简体" panose="02000000000000000000" pitchFamily="2" charset="-122"/>
              </a:rPr>
              <a:t>摘自林则徐奏折</a:t>
            </a:r>
            <a:endParaRPr lang="en-US" altLang="zh-CN" sz="2400" b="1" dirty="0">
              <a:latin typeface="方正粗黑宋简体" panose="02000000000000000000" pitchFamily="2" charset="-122"/>
              <a:ea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cover dir="ld"/>
      </p:transition>
    </mc:Choice>
    <mc:Fallback>
      <p:transition>
        <p:cover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timgsa.baidu.com/timg?image&amp;quality=80&amp;size=b9999_10000&amp;sec=1606480057433&amp;di=fd28d40a6ab940ff92ea417def75914c&amp;imgtype=0&amp;src=http%3A%2F%2Fwww.bonshop.cn%2Fupload_img%2F201106%2F130797870408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3060" y="224790"/>
            <a:ext cx="4562475" cy="513397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4342" name="Picture 6" descr="https://timgsa.baidu.com/timg?image&amp;quality=80&amp;size=b9999_10000&amp;sec=1606480146423&amp;di=ade125d873907d7bc602f5a7f242ee28&amp;imgtype=0&amp;src=http%3A%2F%2Fimg.zxxk.com%2F2016-7%2FZXXKCOM201607151002177884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535" y="295910"/>
            <a:ext cx="6944360" cy="310896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061720" y="5735955"/>
            <a:ext cx="10069195" cy="583565"/>
          </a:xfrm>
          <a:prstGeom prst="rect">
            <a:avLst/>
          </a:prstGeom>
          <a:noFill/>
        </p:spPr>
        <p:txBody>
          <a:bodyPr wrap="square" rtlCol="0">
            <a:spAutoFit/>
          </a:bodyPr>
          <a:lstStyle/>
          <a:p>
            <a:pPr algn="ctr"/>
            <a:r>
              <a:rPr lang="zh-CN" altLang="en-US" sz="3200" b="1" dirty="0" smtClean="0">
                <a:solidFill>
                  <a:schemeClr val="tx1"/>
                </a:solidFill>
                <a:effectLst/>
                <a:latin typeface="黑体" charset="0"/>
                <a:ea typeface="黑体" charset="0"/>
              </a:rPr>
              <a:t>英国政府以中国禁烟损害英商利益为由发动了鸦片战争！</a:t>
            </a:r>
            <a:endParaRPr lang="zh-CN" altLang="en-US" sz="3200" b="1" dirty="0" smtClean="0">
              <a:solidFill>
                <a:schemeClr val="tx1"/>
              </a:solidFill>
              <a:effectLst/>
              <a:latin typeface="黑体" charset="0"/>
              <a:ea typeface="黑体" charset="0"/>
            </a:endParaRPr>
          </a:p>
        </p:txBody>
      </p:sp>
      <p:grpSp>
        <p:nvGrpSpPr>
          <p:cNvPr id="3" name="组合 2"/>
          <p:cNvGrpSpPr/>
          <p:nvPr/>
        </p:nvGrpSpPr>
        <p:grpSpPr>
          <a:xfrm>
            <a:off x="4915535" y="3509389"/>
            <a:ext cx="6944994" cy="1849120"/>
            <a:chOff x="3525135" y="3340747"/>
            <a:chExt cx="5653218" cy="1828883"/>
          </a:xfrm>
        </p:grpSpPr>
        <p:sp>
          <p:nvSpPr>
            <p:cNvPr id="2" name="矩形 1"/>
            <p:cNvSpPr/>
            <p:nvPr/>
          </p:nvSpPr>
          <p:spPr>
            <a:xfrm>
              <a:off x="3628513" y="3507180"/>
              <a:ext cx="5549324" cy="1496016"/>
            </a:xfrm>
            <a:prstGeom prst="rect">
              <a:avLst/>
            </a:prstGeom>
          </p:spPr>
          <p:txBody>
            <a:bodyPr wrap="square">
              <a:spAutoFit/>
            </a:bodyPr>
            <a:lstStyle/>
            <a:p>
              <a:pPr indent="266700" algn="just">
                <a:lnSpc>
                  <a:spcPct val="110000"/>
                </a:lnSpc>
                <a:spcAft>
                  <a:spcPts val="0"/>
                </a:spcAft>
              </a:pPr>
              <a:r>
                <a:rPr lang="zh-CN" altLang="en-US" sz="2800" b="1" kern="100" dirty="0" smtClean="0">
                  <a:solidFill>
                    <a:schemeClr val="tx1"/>
                  </a:solidFill>
                  <a:effectLst/>
                  <a:latin typeface="黑体" charset="0"/>
                  <a:ea typeface="黑体" charset="0"/>
                  <a:cs typeface="黑体" charset="0"/>
                </a:rPr>
                <a:t>▲ </a:t>
              </a:r>
              <a:r>
                <a:rPr lang="en-US" altLang="zh-CN" sz="2800" b="1" kern="100" dirty="0" smtClean="0">
                  <a:solidFill>
                    <a:schemeClr val="tx1"/>
                  </a:solidFill>
                  <a:effectLst/>
                  <a:latin typeface="黑体" charset="0"/>
                  <a:ea typeface="黑体" charset="0"/>
                  <a:cs typeface="黑体" charset="0"/>
                </a:rPr>
                <a:t>1839</a:t>
              </a:r>
              <a:r>
                <a:rPr lang="zh-CN" altLang="zh-CN" sz="2800" b="1" kern="100" dirty="0">
                  <a:solidFill>
                    <a:schemeClr val="tx1"/>
                  </a:solidFill>
                  <a:effectLst/>
                  <a:latin typeface="黑体" charset="0"/>
                  <a:ea typeface="黑体" charset="0"/>
                  <a:cs typeface="黑体" charset="0"/>
                </a:rPr>
                <a:t>年</a:t>
              </a:r>
              <a:r>
                <a:rPr lang="en-US" altLang="zh-CN" sz="2800" b="1" kern="100" dirty="0">
                  <a:solidFill>
                    <a:schemeClr val="tx1"/>
                  </a:solidFill>
                  <a:effectLst/>
                  <a:latin typeface="黑体" charset="0"/>
                  <a:ea typeface="黑体" charset="0"/>
                  <a:cs typeface="黑体" charset="0"/>
                </a:rPr>
                <a:t>6</a:t>
              </a:r>
              <a:r>
                <a:rPr lang="zh-CN" altLang="zh-CN" sz="2800" b="1" kern="100" dirty="0">
                  <a:solidFill>
                    <a:schemeClr val="tx1"/>
                  </a:solidFill>
                  <a:effectLst/>
                  <a:latin typeface="黑体" charset="0"/>
                  <a:ea typeface="黑体" charset="0"/>
                  <a:cs typeface="黑体" charset="0"/>
                </a:rPr>
                <a:t>月</a:t>
              </a:r>
              <a:r>
                <a:rPr lang="en-US" altLang="zh-CN" sz="2800" b="1" kern="100" dirty="0">
                  <a:solidFill>
                    <a:schemeClr val="tx1"/>
                  </a:solidFill>
                  <a:effectLst/>
                  <a:latin typeface="黑体" charset="0"/>
                  <a:ea typeface="黑体" charset="0"/>
                  <a:cs typeface="黑体" charset="0"/>
                </a:rPr>
                <a:t>3</a:t>
              </a:r>
              <a:r>
                <a:rPr lang="zh-CN" altLang="zh-CN" sz="2800" b="1" kern="100" dirty="0">
                  <a:solidFill>
                    <a:schemeClr val="tx1"/>
                  </a:solidFill>
                  <a:effectLst/>
                  <a:latin typeface="黑体" charset="0"/>
                  <a:ea typeface="黑体" charset="0"/>
                  <a:cs typeface="黑体" charset="0"/>
                </a:rPr>
                <a:t>日，林则徐下令在虎门海滩当众销毁没收来的英美商人的鸦片</a:t>
              </a:r>
              <a:r>
                <a:rPr lang="zh-CN" altLang="zh-CN" sz="2800" b="1" kern="100" dirty="0" smtClean="0">
                  <a:solidFill>
                    <a:schemeClr val="tx1"/>
                  </a:solidFill>
                  <a:effectLst/>
                  <a:latin typeface="黑体" charset="0"/>
                  <a:ea typeface="黑体" charset="0"/>
                  <a:cs typeface="黑体" charset="0"/>
                </a:rPr>
                <a:t>，</a:t>
              </a:r>
              <a:r>
                <a:rPr lang="zh-CN" altLang="en-US" sz="2800" b="1" kern="100" dirty="0" smtClean="0">
                  <a:solidFill>
                    <a:schemeClr val="tx1"/>
                  </a:solidFill>
                  <a:effectLst/>
                  <a:latin typeface="黑体" charset="0"/>
                  <a:ea typeface="黑体" charset="0"/>
                  <a:cs typeface="黑体" charset="0"/>
                </a:rPr>
                <a:t>总计近</a:t>
              </a:r>
              <a:r>
                <a:rPr lang="en-US" altLang="zh-CN" sz="2800" b="1" kern="100" dirty="0" smtClean="0">
                  <a:solidFill>
                    <a:schemeClr val="tx1"/>
                  </a:solidFill>
                  <a:effectLst/>
                  <a:latin typeface="黑体" charset="0"/>
                  <a:ea typeface="黑体" charset="0"/>
                  <a:cs typeface="黑体" charset="0"/>
                </a:rPr>
                <a:t>240</a:t>
              </a:r>
              <a:r>
                <a:rPr lang="zh-CN" altLang="en-US" sz="2800" b="1" kern="100" dirty="0" smtClean="0">
                  <a:solidFill>
                    <a:schemeClr val="tx1"/>
                  </a:solidFill>
                  <a:effectLst/>
                  <a:latin typeface="黑体" charset="0"/>
                  <a:ea typeface="黑体" charset="0"/>
                  <a:cs typeface="黑体" charset="0"/>
                </a:rPr>
                <a:t>万斤，</a:t>
              </a:r>
              <a:r>
                <a:rPr lang="zh-CN" altLang="zh-CN" sz="2800" b="1" kern="100" dirty="0" smtClean="0">
                  <a:solidFill>
                    <a:schemeClr val="tx1"/>
                  </a:solidFill>
                  <a:effectLst/>
                  <a:latin typeface="黑体" charset="0"/>
                  <a:ea typeface="黑体" charset="0"/>
                  <a:cs typeface="黑体" charset="0"/>
                </a:rPr>
                <a:t>耗时</a:t>
              </a:r>
              <a:r>
                <a:rPr lang="en-US" altLang="zh-CN" sz="2800" b="1" kern="100" dirty="0">
                  <a:solidFill>
                    <a:schemeClr val="tx1"/>
                  </a:solidFill>
                  <a:effectLst/>
                  <a:latin typeface="黑体" charset="0"/>
                  <a:ea typeface="黑体" charset="0"/>
                  <a:cs typeface="黑体" charset="0"/>
                </a:rPr>
                <a:t>20</a:t>
              </a:r>
              <a:r>
                <a:rPr lang="zh-CN" altLang="zh-CN" sz="2800" b="1" kern="100" dirty="0">
                  <a:solidFill>
                    <a:schemeClr val="tx1"/>
                  </a:solidFill>
                  <a:effectLst/>
                  <a:latin typeface="黑体" charset="0"/>
                  <a:ea typeface="黑体" charset="0"/>
                  <a:cs typeface="黑体" charset="0"/>
                </a:rPr>
                <a:t>多天。</a:t>
              </a:r>
              <a:endParaRPr lang="zh-CN" altLang="zh-CN" sz="2800" b="1" kern="100" dirty="0">
                <a:solidFill>
                  <a:schemeClr val="tx1"/>
                </a:solidFill>
                <a:effectLst/>
                <a:latin typeface="黑体" charset="0"/>
                <a:ea typeface="黑体" charset="0"/>
                <a:cs typeface="黑体" charset="0"/>
              </a:endParaRPr>
            </a:p>
          </p:txBody>
        </p:sp>
        <p:sp>
          <p:nvSpPr>
            <p:cNvPr id="7" name="圆角矩形 6"/>
            <p:cNvSpPr/>
            <p:nvPr/>
          </p:nvSpPr>
          <p:spPr>
            <a:xfrm>
              <a:off x="3525135" y="3340747"/>
              <a:ext cx="5653218" cy="1828883"/>
            </a:xfrm>
            <a:prstGeom prst="round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AS_UNIQUEID" val="48"/>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AS_UNIQUEID" val="57"/>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4"/>
  <p:tag name="KSO_WM_UNIT_INDEX" val="14"/>
  <p:tag name="KSO_WM_UNIT_LAYERLEVEL" val="1"/>
  <p:tag name="KSO_WM_UNIT_TYPE" val="i"/>
</p:tagLst>
</file>

<file path=ppt/tags/tag100.xml><?xml version="1.0" encoding="utf-8"?>
<p:tagLst xmlns:p="http://schemas.openxmlformats.org/presentationml/2006/main">
  <p:tag name="AS_UNIQUEID" val="15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01.xml><?xml version="1.0" encoding="utf-8"?>
<p:tagLst xmlns:p="http://schemas.openxmlformats.org/presentationml/2006/main">
  <p:tag name="AS_UNIQUEID" val="15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02.xml><?xml version="1.0" encoding="utf-8"?>
<p:tagLst xmlns:p="http://schemas.openxmlformats.org/presentationml/2006/main">
  <p:tag name="AS_UNIQUEID" val="160"/>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6"/>
  <p:tag name="KSO_WM_UNIT_INDEX" val="6"/>
  <p:tag name="KSO_WM_UNIT_LAYERLEVEL" val="1"/>
  <p:tag name="KSO_WM_UNIT_TYPE" val="i"/>
</p:tagLst>
</file>

<file path=ppt/tags/tag103.xml><?xml version="1.0" encoding="utf-8"?>
<p:tagLst xmlns:p="http://schemas.openxmlformats.org/presentationml/2006/main">
  <p:tag name="AS_UNIQUEID" val="161"/>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1"/>
  <p:tag name="KSO_WM_UNIT_INDEX" val="1"/>
  <p:tag name="KSO_WM_UNIT_LAYERLEVEL" val="1"/>
  <p:tag name="KSO_WM_UNIT_TYPE" val="i"/>
</p:tagLst>
</file>

<file path=ppt/tags/tag104.xml><?xml version="1.0" encoding="utf-8"?>
<p:tagLst xmlns:p="http://schemas.openxmlformats.org/presentationml/2006/main">
  <p:tag name="AS_UNIQUEID" val="162"/>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2"/>
  <p:tag name="KSO_WM_UNIT_INDEX" val="2"/>
  <p:tag name="KSO_WM_UNIT_LAYERLEVEL" val="1"/>
  <p:tag name="KSO_WM_UNIT_TYPE" val="i"/>
</p:tagLst>
</file>

<file path=ppt/tags/tag105.xml><?xml version="1.0" encoding="utf-8"?>
<p:tagLst xmlns:p="http://schemas.openxmlformats.org/presentationml/2006/main">
  <p:tag name="AS_UNIQUEID" val="163"/>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3"/>
  <p:tag name="KSO_WM_UNIT_INDEX" val="3"/>
  <p:tag name="KSO_WM_UNIT_LAYERLEVEL" val="1"/>
  <p:tag name="KSO_WM_UNIT_TYPE" val="i"/>
</p:tagLst>
</file>

<file path=ppt/tags/tag106.xml><?xml version="1.0" encoding="utf-8"?>
<p:tagLst xmlns:p="http://schemas.openxmlformats.org/presentationml/2006/main">
  <p:tag name="AS_UNIQUEID" val="164"/>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7.xml><?xml version="1.0" encoding="utf-8"?>
<p:tagLst xmlns:p="http://schemas.openxmlformats.org/presentationml/2006/main">
  <p:tag name="AS_UNIQUEID" val="165"/>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8.xml><?xml version="1.0" encoding="utf-8"?>
<p:tagLst xmlns:p="http://schemas.openxmlformats.org/presentationml/2006/main">
  <p:tag name="AS_UNIQUEID" val="166"/>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9.xml><?xml version="1.0" encoding="utf-8"?>
<p:tagLst xmlns:p="http://schemas.openxmlformats.org/presentationml/2006/main">
  <p:tag name="AS_UNIQUEID" val="167"/>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1.xml><?xml version="1.0" encoding="utf-8"?>
<p:tagLst xmlns:p="http://schemas.openxmlformats.org/presentationml/2006/main">
  <p:tag name="AS_UNIQUEID" val="59"/>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10.xml><?xml version="1.0" encoding="utf-8"?>
<p:tagLst xmlns:p="http://schemas.openxmlformats.org/presentationml/2006/main">
  <p:tag name="AS_UNIQUEID" val="169"/>
  <p:tag name="KSO_WM_BEAUTIFY_FLAG" val="#wm#"/>
  <p:tag name="KSO_WM_SLIDE_BACKGROUND_TYPE" val="frame"/>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111.xml><?xml version="1.0" encoding="utf-8"?>
<p:tagLst xmlns:p="http://schemas.openxmlformats.org/presentationml/2006/main">
  <p:tag name="AS_UNIQUEID" val="170"/>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12.xml><?xml version="1.0" encoding="utf-8"?>
<p:tagLst xmlns:p="http://schemas.openxmlformats.org/presentationml/2006/main">
  <p:tag name="AS_UNIQUEID" val="171"/>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2"/>
  <p:tag name="KSO_WM_UNIT_INDEX" val="12"/>
  <p:tag name="KSO_WM_UNIT_LAYERLEVEL" val="1"/>
  <p:tag name="KSO_WM_UNIT_TYPE" val="i"/>
</p:tagLst>
</file>

<file path=ppt/tags/tag113.xml><?xml version="1.0" encoding="utf-8"?>
<p:tagLst xmlns:p="http://schemas.openxmlformats.org/presentationml/2006/main">
  <p:tag name="AS_UNIQUEID" val="172"/>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3"/>
  <p:tag name="KSO_WM_UNIT_INDEX" val="13"/>
  <p:tag name="KSO_WM_UNIT_LAYERLEVEL" val="1"/>
  <p:tag name="KSO_WM_UNIT_TYPE" val="i"/>
</p:tagLst>
</file>

<file path=ppt/tags/tag114.xml><?xml version="1.0" encoding="utf-8"?>
<p:tagLst xmlns:p="http://schemas.openxmlformats.org/presentationml/2006/main">
  <p:tag name="AS_UNIQUEID" val="173"/>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4"/>
  <p:tag name="KSO_WM_UNIT_INDEX" val="14"/>
  <p:tag name="KSO_WM_UNIT_LAYERLEVEL" val="1"/>
  <p:tag name="KSO_WM_UNIT_TYPE" val="i"/>
</p:tagLst>
</file>

<file path=ppt/tags/tag115.xml><?xml version="1.0" encoding="utf-8"?>
<p:tagLst xmlns:p="http://schemas.openxmlformats.org/presentationml/2006/main">
  <p:tag name="AS_UNIQUEID" val="174"/>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6.xml><?xml version="1.0" encoding="utf-8"?>
<p:tagLst xmlns:p="http://schemas.openxmlformats.org/presentationml/2006/main">
  <p:tag name="AS_UNIQUEID" val="175"/>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7.xml><?xml version="1.0" encoding="utf-8"?>
<p:tagLst xmlns:p="http://schemas.openxmlformats.org/presentationml/2006/main">
  <p:tag name="AS_UNIQUEID" val="176"/>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8.xml><?xml version="1.0" encoding="utf-8"?>
<p:tagLst xmlns:p="http://schemas.openxmlformats.org/presentationml/2006/main">
  <p:tag name="AS_UNIQUEID" val="177"/>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9.xml><?xml version="1.0" encoding="utf-8"?>
<p:tagLst xmlns:p="http://schemas.openxmlformats.org/presentationml/2006/main">
  <p:tag name="AS_UNIQUEID" val="178"/>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2.xml><?xml version="1.0" encoding="utf-8"?>
<p:tagLst xmlns:p="http://schemas.openxmlformats.org/presentationml/2006/main">
  <p:tag name="AS_UNIQUEID" val="60"/>
  <p:tag name="KSO_WM_BEAUTIFY_FLAG" val="#wm#"/>
  <p:tag name="KSO_WM_TAG_VERSION" val="1.0"/>
  <p:tag name="KSO_WM_UNIT_COMPATIBLE" val="0"/>
  <p:tag name="KSO_WM_UNIT_DIAGRAM_ISNUMVISUAL" val="0"/>
  <p:tag name="KSO_WM_UNIT_DIAGRAM_ISREFERUNIT" val="0"/>
  <p:tag name="KSO_WM_UNIT_HIGHLIGHT" val="0"/>
  <p:tag name="KSO_WM_UNIT_ID" val="_2*i*12"/>
  <p:tag name="KSO_WM_UNIT_INDEX" val="12"/>
  <p:tag name="KSO_WM_UNIT_LAYERLEVEL" val="1"/>
  <p:tag name="KSO_WM_UNIT_TYPE" val="i"/>
</p:tagLst>
</file>

<file path=ppt/tags/tag120.xml><?xml version="1.0" encoding="utf-8"?>
<p:tagLst xmlns:p="http://schemas.openxmlformats.org/presentationml/2006/main">
  <p:tag name="AS_UNIQUEID" val="180"/>
  <p:tag name="KSO_WM_BEAUTIFY_FLAG" val="#wm#"/>
  <p:tag name="KSO_WM_SLIDE_BACKGROUND_TYPE" val="leftRigh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4*i*1"/>
  <p:tag name="KSO_WM_UNIT_INDEX" val="1"/>
  <p:tag name="KSO_WM_UNIT_LAYERLEVEL" val="1"/>
  <p:tag name="KSO_WM_UNIT_SUBTYPE" val="h"/>
  <p:tag name="KSO_WM_UNIT_TYPE" val="i"/>
</p:tagLst>
</file>

<file path=ppt/tags/tag121.xml><?xml version="1.0" encoding="utf-8"?>
<p:tagLst xmlns:p="http://schemas.openxmlformats.org/presentationml/2006/main">
  <p:tag name="AS_UNIQUEID" val="181"/>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2.xml><?xml version="1.0" encoding="utf-8"?>
<p:tagLst xmlns:p="http://schemas.openxmlformats.org/presentationml/2006/main">
  <p:tag name="AS_UNIQUEID" val="182"/>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3.xml><?xml version="1.0" encoding="utf-8"?>
<p:tagLst xmlns:p="http://schemas.openxmlformats.org/presentationml/2006/main">
  <p:tag name="AS_UNIQUEID" val="183"/>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4.xml><?xml version="1.0" encoding="utf-8"?>
<p:tagLst xmlns:p="http://schemas.openxmlformats.org/presentationml/2006/main">
  <p:tag name="AS_UNIQUEID" val="184"/>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5.xml><?xml version="1.0" encoding="utf-8"?>
<p:tagLst xmlns:p="http://schemas.openxmlformats.org/presentationml/2006/main">
  <p:tag name="AS_UNIQUEID" val="185"/>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6.xml><?xml version="1.0" encoding="utf-8"?>
<p:tagLst xmlns:p="http://schemas.openxmlformats.org/presentationml/2006/main">
  <p:tag name="AS_UNIQUEID" val="186"/>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7.xml><?xml version="1.0" encoding="utf-8"?>
<p:tagLst xmlns:p="http://schemas.openxmlformats.org/presentationml/2006/main">
  <p:tag name="AS_UNIQUEID" val="187"/>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8"/>
  <p:tag name="KSO_WM_UNIT_INDEX" val="8"/>
  <p:tag name="KSO_WM_UNIT_LAYERLEVEL" val="1"/>
  <p:tag name="KSO_WM_UNIT_TYPE" val="i"/>
</p:tagLst>
</file>

<file path=ppt/tags/tag128.xml><?xml version="1.0" encoding="utf-8"?>
<p:tagLst xmlns:p="http://schemas.openxmlformats.org/presentationml/2006/main">
  <p:tag name="AS_UNIQUEID" val="188"/>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2"/>
  <p:tag name="KSO_WM_UNIT_INDEX" val="12"/>
  <p:tag name="KSO_WM_UNIT_LAYERLEVEL" val="1"/>
  <p:tag name="KSO_WM_UNIT_TYPE" val="i"/>
</p:tagLst>
</file>

<file path=ppt/tags/tag129.xml><?xml version="1.0" encoding="utf-8"?>
<p:tagLst xmlns:p="http://schemas.openxmlformats.org/presentationml/2006/main">
  <p:tag name="AS_UNIQUEID" val="189"/>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3"/>
  <p:tag name="KSO_WM_UNIT_INDEX" val="13"/>
  <p:tag name="KSO_WM_UNIT_LAYERLEVEL" val="1"/>
  <p:tag name="KSO_WM_UNIT_TYPE" val="i"/>
</p:tagLst>
</file>

<file path=ppt/tags/tag13.xml><?xml version="1.0" encoding="utf-8"?>
<p:tagLst xmlns:p="http://schemas.openxmlformats.org/presentationml/2006/main">
  <p:tag name="AS_UNIQUEID" val="61"/>
  <p:tag name="KSO_WM_BEAUTIFY_FLAG" val="#wm#"/>
  <p:tag name="KSO_WM_TAG_VERSION" val="1.0"/>
  <p:tag name="KSO_WM_UNIT_COMPATIBLE" val="0"/>
  <p:tag name="KSO_WM_UNIT_DIAGRAM_ISNUMVISUAL" val="0"/>
  <p:tag name="KSO_WM_UNIT_DIAGRAM_ISREFERUNIT" val="0"/>
  <p:tag name="KSO_WM_UNIT_HIGHLIGHT" val="0"/>
  <p:tag name="KSO_WM_UNIT_ID" val="_2*i*13"/>
  <p:tag name="KSO_WM_UNIT_INDEX" val="13"/>
  <p:tag name="KSO_WM_UNIT_LAYERLEVEL" val="1"/>
  <p:tag name="KSO_WM_UNIT_TYPE" val="i"/>
</p:tagLst>
</file>

<file path=ppt/tags/tag130.xml><?xml version="1.0" encoding="utf-8"?>
<p:tagLst xmlns:p="http://schemas.openxmlformats.org/presentationml/2006/main">
  <p:tag name="AS_UNIQUEID" val="190"/>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4"/>
  <p:tag name="KSO_WM_UNIT_INDEX" val="14"/>
  <p:tag name="KSO_WM_UNIT_LAYERLEVEL" val="1"/>
  <p:tag name="KSO_WM_UNIT_TYPE" val="i"/>
</p:tagLst>
</file>

<file path=ppt/tags/tag131.xml><?xml version="1.0" encoding="utf-8"?>
<p:tagLst xmlns:p="http://schemas.openxmlformats.org/presentationml/2006/main">
  <p:tag name="AS_UNIQUEID" val="192"/>
  <p:tag name="KSO_WM_BEAUTIFY_FLAG" val="#wm#"/>
  <p:tag name="KSO_WM_SLIDE_BACKGROUND_TYPE" val="topBottom"/>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5*i*1"/>
  <p:tag name="KSO_WM_UNIT_INDEX" val="1"/>
  <p:tag name="KSO_WM_UNIT_LAYERLEVEL" val="1"/>
  <p:tag name="KSO_WM_UNIT_SUBTYPE" val="h"/>
  <p:tag name="KSO_WM_UNIT_TYPE" val="i"/>
</p:tagLst>
</file>

<file path=ppt/tags/tag132.xml><?xml version="1.0" encoding="utf-8"?>
<p:tagLst xmlns:p="http://schemas.openxmlformats.org/presentationml/2006/main">
  <p:tag name="AS_UNIQUEID" val="193"/>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3.xml><?xml version="1.0" encoding="utf-8"?>
<p:tagLst xmlns:p="http://schemas.openxmlformats.org/presentationml/2006/main">
  <p:tag name="AS_UNIQUEID" val="194"/>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4.xml><?xml version="1.0" encoding="utf-8"?>
<p:tagLst xmlns:p="http://schemas.openxmlformats.org/presentationml/2006/main">
  <p:tag name="AS_UNIQUEID" val="195"/>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5.xml><?xml version="1.0" encoding="utf-8"?>
<p:tagLst xmlns:p="http://schemas.openxmlformats.org/presentationml/2006/main">
  <p:tag name="AS_UNIQUEID" val="196"/>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6.xml><?xml version="1.0" encoding="utf-8"?>
<p:tagLst xmlns:p="http://schemas.openxmlformats.org/presentationml/2006/main">
  <p:tag name="AS_UNIQUEID" val="197"/>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7.xml><?xml version="1.0" encoding="utf-8"?>
<p:tagLst xmlns:p="http://schemas.openxmlformats.org/presentationml/2006/main">
  <p:tag name="AS_UNIQUEID" val="198"/>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8.xml><?xml version="1.0" encoding="utf-8"?>
<p:tagLst xmlns:p="http://schemas.openxmlformats.org/presentationml/2006/main">
  <p:tag name="AS_UNIQUEID" val="199"/>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8"/>
  <p:tag name="KSO_WM_UNIT_INDEX" val="8"/>
  <p:tag name="KSO_WM_UNIT_LAYERLEVEL" val="1"/>
  <p:tag name="KSO_WM_UNIT_TYPE" val="i"/>
</p:tagLst>
</file>

<file path=ppt/tags/tag139.xml><?xml version="1.0" encoding="utf-8"?>
<p:tagLst xmlns:p="http://schemas.openxmlformats.org/presentationml/2006/main">
  <p:tag name="AS_UNIQUEID" val="200"/>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2"/>
  <p:tag name="KSO_WM_UNIT_INDEX" val="12"/>
  <p:tag name="KSO_WM_UNIT_LAYERLEVEL" val="1"/>
  <p:tag name="KSO_WM_UNIT_TYPE" val="i"/>
</p:tagLst>
</file>

<file path=ppt/tags/tag14.xml><?xml version="1.0" encoding="utf-8"?>
<p:tagLst xmlns:p="http://schemas.openxmlformats.org/presentationml/2006/main">
  <p:tag name="AS_UNIQUEID" val="62"/>
  <p:tag name="KSO_WM_BEAUTIFY_FLAG" val="#wm#"/>
  <p:tag name="KSO_WM_TAG_VERSION" val="1.0"/>
  <p:tag name="KSO_WM_UNIT_COMPATIBLE" val="0"/>
  <p:tag name="KSO_WM_UNIT_DIAGRAM_ISNUMVISUAL" val="0"/>
  <p:tag name="KSO_WM_UNIT_DIAGRAM_ISREFERUNIT" val="0"/>
  <p:tag name="KSO_WM_UNIT_HIGHLIGHT" val="0"/>
  <p:tag name="KSO_WM_UNIT_ID" val="_2*i*14"/>
  <p:tag name="KSO_WM_UNIT_INDEX" val="14"/>
  <p:tag name="KSO_WM_UNIT_LAYERLEVEL" val="1"/>
  <p:tag name="KSO_WM_UNIT_TYPE" val="i"/>
</p:tagLst>
</file>

<file path=ppt/tags/tag140.xml><?xml version="1.0" encoding="utf-8"?>
<p:tagLst xmlns:p="http://schemas.openxmlformats.org/presentationml/2006/main">
  <p:tag name="AS_UNIQUEID" val="201"/>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3"/>
  <p:tag name="KSO_WM_UNIT_INDEX" val="13"/>
  <p:tag name="KSO_WM_UNIT_LAYERLEVEL" val="1"/>
  <p:tag name="KSO_WM_UNIT_TYPE" val="i"/>
</p:tagLst>
</file>

<file path=ppt/tags/tag141.xml><?xml version="1.0" encoding="utf-8"?>
<p:tagLst xmlns:p="http://schemas.openxmlformats.org/presentationml/2006/main">
  <p:tag name="AS_UNIQUEID" val="202"/>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4"/>
  <p:tag name="KSO_WM_UNIT_INDEX" val="14"/>
  <p:tag name="KSO_WM_UNIT_LAYERLEVEL" val="1"/>
  <p:tag name="KSO_WM_UNIT_TYPE" val="i"/>
</p:tagLst>
</file>

<file path=ppt/tags/tag142.xml><?xml version="1.0" encoding="utf-8"?>
<p:tagLst xmlns:p="http://schemas.openxmlformats.org/presentationml/2006/main">
  <p:tag name="AS_UNIQUEID" val="204"/>
  <p:tag name="KSO_WM_BEAUTIFY_FLAG" val="#wm#"/>
  <p:tag name="KSO_WM_SLIDE_BACKGROUND_TYPE" val="bottomTop"/>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6*i*1"/>
  <p:tag name="KSO_WM_UNIT_INDEX" val="1"/>
  <p:tag name="KSO_WM_UNIT_LAYERLEVEL" val="1"/>
  <p:tag name="KSO_WM_UNIT_SUBTYPE" val="h"/>
  <p:tag name="KSO_WM_UNIT_TYPE" val="i"/>
</p:tagLst>
</file>

<file path=ppt/tags/tag143.xml><?xml version="1.0" encoding="utf-8"?>
<p:tagLst xmlns:p="http://schemas.openxmlformats.org/presentationml/2006/main">
  <p:tag name="AS_UNIQUEID" val="205"/>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4.xml><?xml version="1.0" encoding="utf-8"?>
<p:tagLst xmlns:p="http://schemas.openxmlformats.org/presentationml/2006/main">
  <p:tag name="AS_UNIQUEID" val="206"/>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5.xml><?xml version="1.0" encoding="utf-8"?>
<p:tagLst xmlns:p="http://schemas.openxmlformats.org/presentationml/2006/main">
  <p:tag name="AS_UNIQUEID" val="207"/>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6.xml><?xml version="1.0" encoding="utf-8"?>
<p:tagLst xmlns:p="http://schemas.openxmlformats.org/presentationml/2006/main">
  <p:tag name="AS_UNIQUEID" val="208"/>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7.xml><?xml version="1.0" encoding="utf-8"?>
<p:tagLst xmlns:p="http://schemas.openxmlformats.org/presentationml/2006/main">
  <p:tag name="AS_UNIQUEID" val="209"/>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8.xml><?xml version="1.0" encoding="utf-8"?>
<p:tagLst xmlns:p="http://schemas.openxmlformats.org/presentationml/2006/main">
  <p:tag name="AS_UNIQUEID" val="210"/>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9.xml><?xml version="1.0" encoding="utf-8"?>
<p:tagLst xmlns:p="http://schemas.openxmlformats.org/presentationml/2006/main">
  <p:tag name="AS_UNIQUEID" val="211"/>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8"/>
  <p:tag name="KSO_WM_UNIT_INDEX" val="8"/>
  <p:tag name="KSO_WM_UNIT_LAYERLEVEL" val="1"/>
  <p:tag name="KSO_WM_UNIT_TYPE" val="i"/>
</p:tagLst>
</file>

<file path=ppt/tags/tag15.xml><?xml version="1.0" encoding="utf-8"?>
<p:tagLst xmlns:p="http://schemas.openxmlformats.org/presentationml/2006/main">
  <p:tag name="AS_UNIQUEID" val="6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0.xml><?xml version="1.0" encoding="utf-8"?>
<p:tagLst xmlns:p="http://schemas.openxmlformats.org/presentationml/2006/main">
  <p:tag name="AS_UNIQUEID" val="212"/>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2"/>
  <p:tag name="KSO_WM_UNIT_INDEX" val="12"/>
  <p:tag name="KSO_WM_UNIT_LAYERLEVEL" val="1"/>
  <p:tag name="KSO_WM_UNIT_TYPE" val="i"/>
</p:tagLst>
</file>

<file path=ppt/tags/tag151.xml><?xml version="1.0" encoding="utf-8"?>
<p:tagLst xmlns:p="http://schemas.openxmlformats.org/presentationml/2006/main">
  <p:tag name="AS_UNIQUEID" val="213"/>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3"/>
  <p:tag name="KSO_WM_UNIT_INDEX" val="13"/>
  <p:tag name="KSO_WM_UNIT_LAYERLEVEL" val="1"/>
  <p:tag name="KSO_WM_UNIT_TYPE" val="i"/>
</p:tagLst>
</file>

<file path=ppt/tags/tag152.xml><?xml version="1.0" encoding="utf-8"?>
<p:tagLst xmlns:p="http://schemas.openxmlformats.org/presentationml/2006/main">
  <p:tag name="AS_UNIQUEID" val="214"/>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4"/>
  <p:tag name="KSO_WM_UNIT_INDEX" val="14"/>
  <p:tag name="KSO_WM_UNIT_LAYERLEVEL" val="1"/>
  <p:tag name="KSO_WM_UNIT_TYPE" val="i"/>
</p:tagLst>
</file>

<file path=ppt/tags/tag153.xml><?xml version="1.0" encoding="utf-8"?>
<p:tagLst xmlns:p="http://schemas.openxmlformats.org/presentationml/2006/main">
  <p:tag name="AS_UNIQUEID" val="216"/>
  <p:tag name="KSO_WM_BEAUTIFY_FLAG" val="#wm#"/>
  <p:tag name="KSO_WM_SLIDE_BACKGROUND_TYPE" val="navigation"/>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7*i*1"/>
  <p:tag name="KSO_WM_UNIT_INDEX" val="1"/>
  <p:tag name="KSO_WM_UNIT_LAYERLEVEL" val="1"/>
  <p:tag name="KSO_WM_UNIT_SUBTYPE" val="h"/>
  <p:tag name="KSO_WM_UNIT_TYPE" val="i"/>
</p:tagLst>
</file>

<file path=ppt/tags/tag154.xml><?xml version="1.0" encoding="utf-8"?>
<p:tagLst xmlns:p="http://schemas.openxmlformats.org/presentationml/2006/main">
  <p:tag name="AS_UNIQUEID" val="217"/>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5.xml><?xml version="1.0" encoding="utf-8"?>
<p:tagLst xmlns:p="http://schemas.openxmlformats.org/presentationml/2006/main">
  <p:tag name="AS_UNIQUEID" val="218"/>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6.xml><?xml version="1.0" encoding="utf-8"?>
<p:tagLst xmlns:p="http://schemas.openxmlformats.org/presentationml/2006/main">
  <p:tag name="AS_UNIQUEID" val="219"/>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7.xml><?xml version="1.0" encoding="utf-8"?>
<p:tagLst xmlns:p="http://schemas.openxmlformats.org/presentationml/2006/main">
  <p:tag name="AS_UNIQUEID" val="220"/>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8.xml><?xml version="1.0" encoding="utf-8"?>
<p:tagLst xmlns:p="http://schemas.openxmlformats.org/presentationml/2006/main">
  <p:tag name="AS_UNIQUEID" val="221"/>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9.xml><?xml version="1.0" encoding="utf-8"?>
<p:tagLst xmlns:p="http://schemas.openxmlformats.org/presentationml/2006/main">
  <p:tag name="AS_UNIQUEID" val="222"/>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xml><?xml version="1.0" encoding="utf-8"?>
<p:tagLst xmlns:p="http://schemas.openxmlformats.org/presentationml/2006/main">
  <p:tag name="AS_UNIQUEID" val="6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0.xml><?xml version="1.0" encoding="utf-8"?>
<p:tagLst xmlns:p="http://schemas.openxmlformats.org/presentationml/2006/main">
  <p:tag name="AS_UNIQUEID" val="223"/>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1.xml><?xml version="1.0" encoding="utf-8"?>
<p:tagLst xmlns:p="http://schemas.openxmlformats.org/presentationml/2006/main">
  <p:tag name="AS_UNIQUEID" val="224"/>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2.xml><?xml version="1.0" encoding="utf-8"?>
<p:tagLst xmlns:p="http://schemas.openxmlformats.org/presentationml/2006/main">
  <p:tag name="AS_UNIQUEID" val="226"/>
  <p:tag name="KSO_WM_BEAUTIFY_FLAG" val="#wm#"/>
  <p:tag name="KSO_WM_SLIDE_BACKGROUND_TYPE" val="bel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8*i*1"/>
  <p:tag name="KSO_WM_UNIT_INDEX" val="1"/>
  <p:tag name="KSO_WM_UNIT_LAYERLEVEL" val="1"/>
  <p:tag name="KSO_WM_UNIT_SUBTYPE" val="h"/>
  <p:tag name="KSO_WM_UNIT_TYPE" val="i"/>
</p:tagLst>
</file>

<file path=ppt/tags/tag163.xml><?xml version="1.0" encoding="utf-8"?>
<p:tagLst xmlns:p="http://schemas.openxmlformats.org/presentationml/2006/main">
  <p:tag name="AS_UNIQUEID" val="227"/>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4.xml><?xml version="1.0" encoding="utf-8"?>
<p:tagLst xmlns:p="http://schemas.openxmlformats.org/presentationml/2006/main">
  <p:tag name="AS_UNIQUEID" val="228"/>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5.xml><?xml version="1.0" encoding="utf-8"?>
<p:tagLst xmlns:p="http://schemas.openxmlformats.org/presentationml/2006/main">
  <p:tag name="AS_UNIQUEID" val="229"/>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6.xml><?xml version="1.0" encoding="utf-8"?>
<p:tagLst xmlns:p="http://schemas.openxmlformats.org/presentationml/2006/main">
  <p:tag name="AS_UNIQUEID" val="230"/>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7.xml><?xml version="1.0" encoding="utf-8"?>
<p:tagLst xmlns:p="http://schemas.openxmlformats.org/presentationml/2006/main">
  <p:tag name="AS_UNIQUEID" val="231"/>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8.xml><?xml version="1.0" encoding="utf-8"?>
<p:tagLst xmlns:p="http://schemas.openxmlformats.org/presentationml/2006/main">
  <p:tag name="AS_UNIQUEID" val="233"/>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169.xml><?xml version="1.0" encoding="utf-8"?>
<p:tagLst xmlns:p="http://schemas.openxmlformats.org/presentationml/2006/main">
  <p:tag name="AS_UNIQUEID" val="234"/>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17.xml><?xml version="1.0" encoding="utf-8"?>
<p:tagLst xmlns:p="http://schemas.openxmlformats.org/presentationml/2006/main">
  <p:tag name="AS_UNIQUEID" val="6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0.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1.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2.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3.xml><?xml version="1.0" encoding="utf-8"?>
<p:tagLst xmlns:p="http://schemas.openxmlformats.org/presentationml/2006/main">
  <p:tag name="AS_UNIQUEID" val="238"/>
  <p:tag name="KSO_WM_BEAUTIFY_FLAG" val="#wm#"/>
  <p:tag name="KSO_WM_COMBINE_RELATE_SLIDE_ID" val="background20180913_1"/>
  <p:tag name="KSO_WM_TAG_VERSION" val="1.0"/>
  <p:tag name="KSO_WM_TEMPLATE_CATEGORY" val="custom"/>
  <p:tag name="KSO_WM_TEMPLATE_COLOR_TYPE" val="1"/>
  <p:tag name="KSO_WM_TEMPLATE_INDEX" val="20182104"/>
  <p:tag name="KSO_WM_TEMPLATE_MASTER_THUMB_INDEX" val="12"/>
  <p:tag name="KSO_WM_TEMPLATE_MASTER_TYPE" val="1"/>
  <p:tag name="KSO_WM_TEMPLATE_SUBCATEGORY" val="0"/>
  <p:tag name="KSO_WM_TEMPLATE_THUMBS_INDEX" val="1、5、6、11、12、16、19、22、23、26、27"/>
  <p:tag name="KSO_WM_UNIT_SHOW_EDIT_AREA_INDICATION" val="0"/>
</p:tagLst>
</file>

<file path=ppt/tags/tag174.xml><?xml version="1.0" encoding="utf-8"?>
<p:tagLst xmlns:p="http://schemas.openxmlformats.org/presentationml/2006/main">
  <p:tag name="AS_UNIQUEID" val="48"/>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5.xml><?xml version="1.0" encoding="utf-8"?>
<p:tagLst xmlns:p="http://schemas.openxmlformats.org/presentationml/2006/main">
  <p:tag name="AS_UNIQUEID" val="49"/>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6.xml><?xml version="1.0" encoding="utf-8"?>
<p:tagLst xmlns:p="http://schemas.openxmlformats.org/presentationml/2006/main">
  <p:tag name="AS_UNIQUEID" val="50"/>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7.xml><?xml version="1.0" encoding="utf-8"?>
<p:tagLst xmlns:p="http://schemas.openxmlformats.org/presentationml/2006/main">
  <p:tag name="AS_UNIQUEID" val="51"/>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8.xml><?xml version="1.0" encoding="utf-8"?>
<p:tagLst xmlns:p="http://schemas.openxmlformats.org/presentationml/2006/main">
  <p:tag name="AS_UNIQUEID" val="52"/>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9.xml><?xml version="1.0" encoding="utf-8"?>
<p:tagLst xmlns:p="http://schemas.openxmlformats.org/presentationml/2006/main">
  <p:tag name="AS_UNIQUEID" val="53"/>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8.xml><?xml version="1.0" encoding="utf-8"?>
<p:tagLst xmlns:p="http://schemas.openxmlformats.org/presentationml/2006/main">
  <p:tag name="AS_UNIQUEID" val="6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0.xml><?xml version="1.0" encoding="utf-8"?>
<p:tagLst xmlns:p="http://schemas.openxmlformats.org/presentationml/2006/main">
  <p:tag name="AS_UNIQUEID" val="54"/>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8"/>
  <p:tag name="KSO_WM_UNIT_INDEX" val="8"/>
  <p:tag name="KSO_WM_UNIT_LAYERLEVEL" val="1"/>
  <p:tag name="KSO_WM_UNIT_TYPE" val="i"/>
</p:tagLst>
</file>

<file path=ppt/tags/tag181.xml><?xml version="1.0" encoding="utf-8"?>
<p:tagLst xmlns:p="http://schemas.openxmlformats.org/presentationml/2006/main">
  <p:tag name="AS_UNIQUEID" val="55"/>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2"/>
  <p:tag name="KSO_WM_UNIT_INDEX" val="12"/>
  <p:tag name="KSO_WM_UNIT_LAYERLEVEL" val="1"/>
  <p:tag name="KSO_WM_UNIT_TYPE" val="i"/>
</p:tagLst>
</file>

<file path=ppt/tags/tag182.xml><?xml version="1.0" encoding="utf-8"?>
<p:tagLst xmlns:p="http://schemas.openxmlformats.org/presentationml/2006/main">
  <p:tag name="AS_UNIQUEID" val="56"/>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3"/>
  <p:tag name="KSO_WM_UNIT_INDEX" val="13"/>
  <p:tag name="KSO_WM_UNIT_LAYERLEVEL" val="1"/>
  <p:tag name="KSO_WM_UNIT_TYPE" val="i"/>
</p:tagLst>
</file>

<file path=ppt/tags/tag183.xml><?xml version="1.0" encoding="utf-8"?>
<p:tagLst xmlns:p="http://schemas.openxmlformats.org/presentationml/2006/main">
  <p:tag name="AS_UNIQUEID" val="57"/>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4"/>
  <p:tag name="KSO_WM_UNIT_INDEX" val="14"/>
  <p:tag name="KSO_WM_UNIT_LAYERLEVEL" val="1"/>
  <p:tag name="KSO_WM_UNIT_TYPE" val="i"/>
</p:tagLst>
</file>

<file path=ppt/tags/tag184.xml><?xml version="1.0" encoding="utf-8"?>
<p:tagLst xmlns:p="http://schemas.openxmlformats.org/presentationml/2006/main">
  <p:tag name="AS_UNIQUEID" val="59"/>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85.xml><?xml version="1.0" encoding="utf-8"?>
<p:tagLst xmlns:p="http://schemas.openxmlformats.org/presentationml/2006/main">
  <p:tag name="AS_UNIQUEID" val="60"/>
  <p:tag name="KSO_WM_BEAUTIFY_FLAG" val="#wm#"/>
  <p:tag name="KSO_WM_TAG_VERSION" val="1.0"/>
  <p:tag name="KSO_WM_UNIT_COMPATIBLE" val="0"/>
  <p:tag name="KSO_WM_UNIT_DIAGRAM_ISNUMVISUAL" val="0"/>
  <p:tag name="KSO_WM_UNIT_DIAGRAM_ISREFERUNIT" val="0"/>
  <p:tag name="KSO_WM_UNIT_HIGHLIGHT" val="0"/>
  <p:tag name="KSO_WM_UNIT_ID" val="_2*i*12"/>
  <p:tag name="KSO_WM_UNIT_INDEX" val="12"/>
  <p:tag name="KSO_WM_UNIT_LAYERLEVEL" val="1"/>
  <p:tag name="KSO_WM_UNIT_TYPE" val="i"/>
</p:tagLst>
</file>

<file path=ppt/tags/tag186.xml><?xml version="1.0" encoding="utf-8"?>
<p:tagLst xmlns:p="http://schemas.openxmlformats.org/presentationml/2006/main">
  <p:tag name="AS_UNIQUEID" val="61"/>
  <p:tag name="KSO_WM_BEAUTIFY_FLAG" val="#wm#"/>
  <p:tag name="KSO_WM_TAG_VERSION" val="1.0"/>
  <p:tag name="KSO_WM_UNIT_COMPATIBLE" val="0"/>
  <p:tag name="KSO_WM_UNIT_DIAGRAM_ISNUMVISUAL" val="0"/>
  <p:tag name="KSO_WM_UNIT_DIAGRAM_ISREFERUNIT" val="0"/>
  <p:tag name="KSO_WM_UNIT_HIGHLIGHT" val="0"/>
  <p:tag name="KSO_WM_UNIT_ID" val="_2*i*13"/>
  <p:tag name="KSO_WM_UNIT_INDEX" val="13"/>
  <p:tag name="KSO_WM_UNIT_LAYERLEVEL" val="1"/>
  <p:tag name="KSO_WM_UNIT_TYPE" val="i"/>
</p:tagLst>
</file>

<file path=ppt/tags/tag187.xml><?xml version="1.0" encoding="utf-8"?>
<p:tagLst xmlns:p="http://schemas.openxmlformats.org/presentationml/2006/main">
  <p:tag name="AS_UNIQUEID" val="62"/>
  <p:tag name="KSO_WM_BEAUTIFY_FLAG" val="#wm#"/>
  <p:tag name="KSO_WM_TAG_VERSION" val="1.0"/>
  <p:tag name="KSO_WM_UNIT_COMPATIBLE" val="0"/>
  <p:tag name="KSO_WM_UNIT_DIAGRAM_ISNUMVISUAL" val="0"/>
  <p:tag name="KSO_WM_UNIT_DIAGRAM_ISREFERUNIT" val="0"/>
  <p:tag name="KSO_WM_UNIT_HIGHLIGHT" val="0"/>
  <p:tag name="KSO_WM_UNIT_ID" val="_2*i*14"/>
  <p:tag name="KSO_WM_UNIT_INDEX" val="14"/>
  <p:tag name="KSO_WM_UNIT_LAYERLEVEL" val="1"/>
  <p:tag name="KSO_WM_UNIT_TYPE" val="i"/>
</p:tagLst>
</file>

<file path=ppt/tags/tag188.xml><?xml version="1.0" encoding="utf-8"?>
<p:tagLst xmlns:p="http://schemas.openxmlformats.org/presentationml/2006/main">
  <p:tag name="AS_UNIQUEID" val="6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9.xml><?xml version="1.0" encoding="utf-8"?>
<p:tagLst xmlns:p="http://schemas.openxmlformats.org/presentationml/2006/main">
  <p:tag name="AS_UNIQUEID" val="6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xml><?xml version="1.0" encoding="utf-8"?>
<p:tagLst xmlns:p="http://schemas.openxmlformats.org/presentationml/2006/main">
  <p:tag name="AS_UNIQUEID" val="6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0.xml><?xml version="1.0" encoding="utf-8"?>
<p:tagLst xmlns:p="http://schemas.openxmlformats.org/presentationml/2006/main">
  <p:tag name="AS_UNIQUEID" val="6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1.xml><?xml version="1.0" encoding="utf-8"?>
<p:tagLst xmlns:p="http://schemas.openxmlformats.org/presentationml/2006/main">
  <p:tag name="AS_UNIQUEID" val="6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2.xml><?xml version="1.0" encoding="utf-8"?>
<p:tagLst xmlns:p="http://schemas.openxmlformats.org/presentationml/2006/main">
  <p:tag name="AS_UNIQUEID" val="6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3.xml><?xml version="1.0" encoding="utf-8"?>
<p:tagLst xmlns:p="http://schemas.openxmlformats.org/presentationml/2006/main">
  <p:tag name="AS_UNIQUEID" val="6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4.xml><?xml version="1.0" encoding="utf-8"?>
<p:tagLst xmlns:p="http://schemas.openxmlformats.org/presentationml/2006/main">
  <p:tag name="AS_UNIQUEID" val="7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5.xml><?xml version="1.0" encoding="utf-8"?>
<p:tagLst xmlns:p="http://schemas.openxmlformats.org/presentationml/2006/main">
  <p:tag name="AS_UNIQUEID" val="7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6.xml><?xml version="1.0" encoding="utf-8"?>
<p:tagLst xmlns:p="http://schemas.openxmlformats.org/presentationml/2006/main">
  <p:tag name="AS_UNIQUEID" val="7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7.xml><?xml version="1.0" encoding="utf-8"?>
<p:tagLst xmlns:p="http://schemas.openxmlformats.org/presentationml/2006/main">
  <p:tag name="AS_UNIQUEID" val="7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8.xml><?xml version="1.0" encoding="utf-8"?>
<p:tagLst xmlns:p="http://schemas.openxmlformats.org/presentationml/2006/main">
  <p:tag name="AS_UNIQUEID" val="74"/>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9.xml><?xml version="1.0" encoding="utf-8"?>
<p:tagLst xmlns:p="http://schemas.openxmlformats.org/presentationml/2006/main">
  <p:tag name="AS_UNIQUEID" val="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xml><?xml version="1.0" encoding="utf-8"?>
<p:tagLst xmlns:p="http://schemas.openxmlformats.org/presentationml/2006/main">
  <p:tag name="AS_UNIQUEID" val="49"/>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6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00.xml><?xml version="1.0" encoding="utf-8"?>
<p:tagLst xmlns:p="http://schemas.openxmlformats.org/presentationml/2006/main">
  <p:tag name="AS_UNIQUEID" val="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01.xml><?xml version="1.0" encoding="utf-8"?>
<p:tagLst xmlns:p="http://schemas.openxmlformats.org/presentationml/2006/main">
  <p:tag name="AS_UNIQUEID" val="78"/>
  <p:tag name="KSO_WM_BEAUTIFY_FLAG" val="#wm#"/>
  <p:tag name="KSO_WM_TAG_VERSION" val="1.0"/>
  <p:tag name="KSO_WM_UNIT_COMPATIBLE" val="0"/>
  <p:tag name="KSO_WM_UNIT_DIAGRAM_ISNUMVISUAL" val="0"/>
  <p:tag name="KSO_WM_UNIT_DIAGRAM_ISREFERUNIT" val="0"/>
  <p:tag name="KSO_WM_UNIT_HIGHLIGHT" val="0"/>
  <p:tag name="KSO_WM_UNIT_ID" val="_4*i*8"/>
  <p:tag name="KSO_WM_UNIT_INDEX" val="8"/>
  <p:tag name="KSO_WM_UNIT_LAYERLEVEL" val="1"/>
  <p:tag name="KSO_WM_UNIT_TYPE" val="i"/>
</p:tagLst>
</file>

<file path=ppt/tags/tag202.xml><?xml version="1.0" encoding="utf-8"?>
<p:tagLst xmlns:p="http://schemas.openxmlformats.org/presentationml/2006/main">
  <p:tag name="AS_UNIQUEID" val="79"/>
  <p:tag name="KSO_WM_BEAUTIFY_FLAG" val="#wm#"/>
  <p:tag name="KSO_WM_TAG_VERSION" val="1.0"/>
  <p:tag name="KSO_WM_UNIT_COMPATIBLE" val="0"/>
  <p:tag name="KSO_WM_UNIT_DIAGRAM_ISNUMVISUAL" val="0"/>
  <p:tag name="KSO_WM_UNIT_DIAGRAM_ISREFERUNIT" val="0"/>
  <p:tag name="KSO_WM_UNIT_HIGHLIGHT" val="0"/>
  <p:tag name="KSO_WM_UNIT_ID" val="_4*i*12"/>
  <p:tag name="KSO_WM_UNIT_INDEX" val="12"/>
  <p:tag name="KSO_WM_UNIT_LAYERLEVEL" val="1"/>
  <p:tag name="KSO_WM_UNIT_TYPE" val="i"/>
</p:tagLst>
</file>

<file path=ppt/tags/tag203.xml><?xml version="1.0" encoding="utf-8"?>
<p:tagLst xmlns:p="http://schemas.openxmlformats.org/presentationml/2006/main">
  <p:tag name="AS_UNIQUEID" val="80"/>
  <p:tag name="KSO_WM_BEAUTIFY_FLAG" val="#wm#"/>
  <p:tag name="KSO_WM_TAG_VERSION" val="1.0"/>
  <p:tag name="KSO_WM_UNIT_COMPATIBLE" val="0"/>
  <p:tag name="KSO_WM_UNIT_DIAGRAM_ISNUMVISUAL" val="0"/>
  <p:tag name="KSO_WM_UNIT_DIAGRAM_ISREFERUNIT" val="0"/>
  <p:tag name="KSO_WM_UNIT_HIGHLIGHT" val="0"/>
  <p:tag name="KSO_WM_UNIT_ID" val="_4*i*13"/>
  <p:tag name="KSO_WM_UNIT_INDEX" val="13"/>
  <p:tag name="KSO_WM_UNIT_LAYERLEVEL" val="1"/>
  <p:tag name="KSO_WM_UNIT_TYPE" val="i"/>
</p:tagLst>
</file>

<file path=ppt/tags/tag204.xml><?xml version="1.0" encoding="utf-8"?>
<p:tagLst xmlns:p="http://schemas.openxmlformats.org/presentationml/2006/main">
  <p:tag name="AS_UNIQUEID" val="81"/>
  <p:tag name="KSO_WM_BEAUTIFY_FLAG" val="#wm#"/>
  <p:tag name="KSO_WM_TAG_VERSION" val="1.0"/>
  <p:tag name="KSO_WM_UNIT_COMPATIBLE" val="0"/>
  <p:tag name="KSO_WM_UNIT_DIAGRAM_ISNUMVISUAL" val="0"/>
  <p:tag name="KSO_WM_UNIT_DIAGRAM_ISREFERUNIT" val="0"/>
  <p:tag name="KSO_WM_UNIT_HIGHLIGHT" val="0"/>
  <p:tag name="KSO_WM_UNIT_ID" val="_4*i*14"/>
  <p:tag name="KSO_WM_UNIT_INDEX" val="14"/>
  <p:tag name="KSO_WM_UNIT_LAYERLEVEL" val="1"/>
  <p:tag name="KSO_WM_UNIT_TYPE" val="i"/>
</p:tagLst>
</file>

<file path=ppt/tags/tag205.xml><?xml version="1.0" encoding="utf-8"?>
<p:tagLst xmlns:p="http://schemas.openxmlformats.org/presentationml/2006/main">
  <p:tag name="AS_UNIQUEID" val="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6.xml><?xml version="1.0" encoding="utf-8"?>
<p:tagLst xmlns:p="http://schemas.openxmlformats.org/presentationml/2006/main">
  <p:tag name="AS_UNIQUEID" val="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7.xml><?xml version="1.0" encoding="utf-8"?>
<p:tagLst xmlns:p="http://schemas.openxmlformats.org/presentationml/2006/main">
  <p:tag name="AS_UNIQUEID" val="8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8.xml><?xml version="1.0" encoding="utf-8"?>
<p:tagLst xmlns:p="http://schemas.openxmlformats.org/presentationml/2006/main">
  <p:tag name="AS_UNIQUEID" val="8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9.xml><?xml version="1.0" encoding="utf-8"?>
<p:tagLst xmlns:p="http://schemas.openxmlformats.org/presentationml/2006/main">
  <p:tag name="AS_UNIQUEID" val="8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xml><?xml version="1.0" encoding="utf-8"?>
<p:tagLst xmlns:p="http://schemas.openxmlformats.org/presentationml/2006/main">
  <p:tag name="AS_UNIQUEID" val="7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10.xml><?xml version="1.0" encoding="utf-8"?>
<p:tagLst xmlns:p="http://schemas.openxmlformats.org/presentationml/2006/main">
  <p:tag name="AS_UNIQUEID" val="8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1.xml><?xml version="1.0" encoding="utf-8"?>
<p:tagLst xmlns:p="http://schemas.openxmlformats.org/presentationml/2006/main">
  <p:tag name="AS_UNIQUEID" val="89"/>
  <p:tag name="KSO_WM_BEAUTIFY_FLAG" val="#wm#"/>
  <p:tag name="KSO_WM_TAG_VERSION" val="1.0"/>
  <p:tag name="KSO_WM_UNIT_COMPATIBLE" val="0"/>
  <p:tag name="KSO_WM_UNIT_DIAGRAM_ISNUMVISUAL" val="0"/>
  <p:tag name="KSO_WM_UNIT_DIAGRAM_ISREFERUNIT" val="0"/>
  <p:tag name="KSO_WM_UNIT_HIGHLIGHT" val="0"/>
  <p:tag name="KSO_WM_UNIT_ID" val="_5*i*8"/>
  <p:tag name="KSO_WM_UNIT_INDEX" val="8"/>
  <p:tag name="KSO_WM_UNIT_LAYERLEVEL" val="1"/>
  <p:tag name="KSO_WM_UNIT_TYPE" val="i"/>
</p:tagLst>
</file>

<file path=ppt/tags/tag212.xml><?xml version="1.0" encoding="utf-8"?>
<p:tagLst xmlns:p="http://schemas.openxmlformats.org/presentationml/2006/main">
  <p:tag name="AS_UNIQUEID" val="90"/>
  <p:tag name="KSO_WM_BEAUTIFY_FLAG" val="#wm#"/>
  <p:tag name="KSO_WM_TAG_VERSION" val="1.0"/>
  <p:tag name="KSO_WM_UNIT_COMPATIBLE" val="0"/>
  <p:tag name="KSO_WM_UNIT_DIAGRAM_ISNUMVISUAL" val="0"/>
  <p:tag name="KSO_WM_UNIT_DIAGRAM_ISREFERUNIT" val="0"/>
  <p:tag name="KSO_WM_UNIT_HIGHLIGHT" val="0"/>
  <p:tag name="KSO_WM_UNIT_ID" val="_5*i*12"/>
  <p:tag name="KSO_WM_UNIT_INDEX" val="12"/>
  <p:tag name="KSO_WM_UNIT_LAYERLEVEL" val="1"/>
  <p:tag name="KSO_WM_UNIT_TYPE" val="i"/>
</p:tagLst>
</file>

<file path=ppt/tags/tag213.xml><?xml version="1.0" encoding="utf-8"?>
<p:tagLst xmlns:p="http://schemas.openxmlformats.org/presentationml/2006/main">
  <p:tag name="AS_UNIQUEID" val="91"/>
  <p:tag name="KSO_WM_BEAUTIFY_FLAG" val="#wm#"/>
  <p:tag name="KSO_WM_TAG_VERSION" val="1.0"/>
  <p:tag name="KSO_WM_UNIT_COMPATIBLE" val="0"/>
  <p:tag name="KSO_WM_UNIT_DIAGRAM_ISNUMVISUAL" val="0"/>
  <p:tag name="KSO_WM_UNIT_DIAGRAM_ISREFERUNIT" val="0"/>
  <p:tag name="KSO_WM_UNIT_HIGHLIGHT" val="0"/>
  <p:tag name="KSO_WM_UNIT_ID" val="_5*i*13"/>
  <p:tag name="KSO_WM_UNIT_INDEX" val="13"/>
  <p:tag name="KSO_WM_UNIT_LAYERLEVEL" val="1"/>
  <p:tag name="KSO_WM_UNIT_TYPE" val="i"/>
</p:tagLst>
</file>

<file path=ppt/tags/tag214.xml><?xml version="1.0" encoding="utf-8"?>
<p:tagLst xmlns:p="http://schemas.openxmlformats.org/presentationml/2006/main">
  <p:tag name="AS_UNIQUEID" val="92"/>
  <p:tag name="KSO_WM_BEAUTIFY_FLAG" val="#wm#"/>
  <p:tag name="KSO_WM_TAG_VERSION" val="1.0"/>
  <p:tag name="KSO_WM_UNIT_COMPATIBLE" val="0"/>
  <p:tag name="KSO_WM_UNIT_DIAGRAM_ISNUMVISUAL" val="0"/>
  <p:tag name="KSO_WM_UNIT_DIAGRAM_ISREFERUNIT" val="0"/>
  <p:tag name="KSO_WM_UNIT_HIGHLIGHT" val="0"/>
  <p:tag name="KSO_WM_UNIT_ID" val="_5*i*14"/>
  <p:tag name="KSO_WM_UNIT_INDEX" val="14"/>
  <p:tag name="KSO_WM_UNIT_LAYERLEVEL" val="1"/>
  <p:tag name="KSO_WM_UNIT_TYPE" val="i"/>
</p:tagLst>
</file>

<file path=ppt/tags/tag215.xml><?xml version="1.0" encoding="utf-8"?>
<p:tagLst xmlns:p="http://schemas.openxmlformats.org/presentationml/2006/main">
  <p:tag name="AS_UNIQUEID" val="9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6.xml><?xml version="1.0" encoding="utf-8"?>
<p:tagLst xmlns:p="http://schemas.openxmlformats.org/presentationml/2006/main">
  <p:tag name="AS_UNIQUEID" val="9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7.xml><?xml version="1.0" encoding="utf-8"?>
<p:tagLst xmlns:p="http://schemas.openxmlformats.org/presentationml/2006/main">
  <p:tag name="AS_UNIQUEID" val="9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8.xml><?xml version="1.0" encoding="utf-8"?>
<p:tagLst xmlns:p="http://schemas.openxmlformats.org/presentationml/2006/main">
  <p:tag name="AS_UNIQUEID" val="9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9.xml><?xml version="1.0" encoding="utf-8"?>
<p:tagLst xmlns:p="http://schemas.openxmlformats.org/presentationml/2006/main">
  <p:tag name="AS_UNIQUEID" val="9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xml><?xml version="1.0" encoding="utf-8"?>
<p:tagLst xmlns:p="http://schemas.openxmlformats.org/presentationml/2006/main">
  <p:tag name="AS_UNIQUEID" val="7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20.xml><?xml version="1.0" encoding="utf-8"?>
<p:tagLst xmlns:p="http://schemas.openxmlformats.org/presentationml/2006/main">
  <p:tag name="AS_UNIQUEID" val="9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1.xml><?xml version="1.0" encoding="utf-8"?>
<p:tagLst xmlns:p="http://schemas.openxmlformats.org/presentationml/2006/main">
  <p:tag name="AS_UNIQUEID" val="9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2.xml><?xml version="1.0" encoding="utf-8"?>
<p:tagLst xmlns:p="http://schemas.openxmlformats.org/presentationml/2006/main">
  <p:tag name="AS_UNIQUEID" val="10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3.xml><?xml version="1.0" encoding="utf-8"?>
<p:tagLst xmlns:p="http://schemas.openxmlformats.org/presentationml/2006/main">
  <p:tag name="AS_UNIQUEID" val="102"/>
  <p:tag name="KSO_WM_BEAUTIFY_FLAG" val="#wm#"/>
  <p:tag name="KSO_WM_TAG_VERSION" val="1.0"/>
  <p:tag name="KSO_WM_UNIT_COMPATIBLE" val="0"/>
  <p:tag name="KSO_WM_UNIT_DIAGRAM_ISNUMVISUAL" val="0"/>
  <p:tag name="KSO_WM_UNIT_DIAGRAM_ISREFERUNIT" val="0"/>
  <p:tag name="KSO_WM_UNIT_HIGHLIGHT" val="0"/>
  <p:tag name="KSO_WM_UNIT_ID" val="_6*i*8"/>
  <p:tag name="KSO_WM_UNIT_INDEX" val="8"/>
  <p:tag name="KSO_WM_UNIT_LAYERLEVEL" val="1"/>
  <p:tag name="KSO_WM_UNIT_TYPE" val="i"/>
</p:tagLst>
</file>

<file path=ppt/tags/tag224.xml><?xml version="1.0" encoding="utf-8"?>
<p:tagLst xmlns:p="http://schemas.openxmlformats.org/presentationml/2006/main">
  <p:tag name="AS_UNIQUEID" val="103"/>
  <p:tag name="KSO_WM_BEAUTIFY_FLAG" val="#wm#"/>
  <p:tag name="KSO_WM_TAG_VERSION" val="1.0"/>
  <p:tag name="KSO_WM_UNIT_COMPATIBLE" val="0"/>
  <p:tag name="KSO_WM_UNIT_DIAGRAM_ISNUMVISUAL" val="0"/>
  <p:tag name="KSO_WM_UNIT_DIAGRAM_ISREFERUNIT" val="0"/>
  <p:tag name="KSO_WM_UNIT_HIGHLIGHT" val="0"/>
  <p:tag name="KSO_WM_UNIT_ID" val="_6*i*12"/>
  <p:tag name="KSO_WM_UNIT_INDEX" val="12"/>
  <p:tag name="KSO_WM_UNIT_LAYERLEVEL" val="1"/>
  <p:tag name="KSO_WM_UNIT_TYPE" val="i"/>
</p:tagLst>
</file>

<file path=ppt/tags/tag225.xml><?xml version="1.0" encoding="utf-8"?>
<p:tagLst xmlns:p="http://schemas.openxmlformats.org/presentationml/2006/main">
  <p:tag name="AS_UNIQUEID" val="104"/>
  <p:tag name="KSO_WM_BEAUTIFY_FLAG" val="#wm#"/>
  <p:tag name="KSO_WM_TAG_VERSION" val="1.0"/>
  <p:tag name="KSO_WM_UNIT_COMPATIBLE" val="0"/>
  <p:tag name="KSO_WM_UNIT_DIAGRAM_ISNUMVISUAL" val="0"/>
  <p:tag name="KSO_WM_UNIT_DIAGRAM_ISREFERUNIT" val="0"/>
  <p:tag name="KSO_WM_UNIT_HIGHLIGHT" val="0"/>
  <p:tag name="KSO_WM_UNIT_ID" val="_6*i*13"/>
  <p:tag name="KSO_WM_UNIT_INDEX" val="13"/>
  <p:tag name="KSO_WM_UNIT_LAYERLEVEL" val="1"/>
  <p:tag name="KSO_WM_UNIT_TYPE" val="i"/>
</p:tagLst>
</file>

<file path=ppt/tags/tag226.xml><?xml version="1.0" encoding="utf-8"?>
<p:tagLst xmlns:p="http://schemas.openxmlformats.org/presentationml/2006/main">
  <p:tag name="AS_UNIQUEID" val="105"/>
  <p:tag name="KSO_WM_BEAUTIFY_FLAG" val="#wm#"/>
  <p:tag name="KSO_WM_TAG_VERSION" val="1.0"/>
  <p:tag name="KSO_WM_UNIT_COMPATIBLE" val="0"/>
  <p:tag name="KSO_WM_UNIT_DIAGRAM_ISNUMVISUAL" val="0"/>
  <p:tag name="KSO_WM_UNIT_DIAGRAM_ISREFERUNIT" val="0"/>
  <p:tag name="KSO_WM_UNIT_HIGHLIGHT" val="0"/>
  <p:tag name="KSO_WM_UNIT_ID" val="_6*i*14"/>
  <p:tag name="KSO_WM_UNIT_INDEX" val="14"/>
  <p:tag name="KSO_WM_UNIT_LAYERLEVEL" val="1"/>
  <p:tag name="KSO_WM_UNIT_TYPE" val="i"/>
</p:tagLst>
</file>

<file path=ppt/tags/tag227.xml><?xml version="1.0" encoding="utf-8"?>
<p:tagLst xmlns:p="http://schemas.openxmlformats.org/presentationml/2006/main">
  <p:tag name="AS_UNIQUEID" val="106"/>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28.xml><?xml version="1.0" encoding="utf-8"?>
<p:tagLst xmlns:p="http://schemas.openxmlformats.org/presentationml/2006/main">
  <p:tag name="AS_UNIQUEID" val="10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29.xml><?xml version="1.0" encoding="utf-8"?>
<p:tagLst xmlns:p="http://schemas.openxmlformats.org/presentationml/2006/main">
  <p:tag name="AS_UNIQUEID" val="10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3.xml><?xml version="1.0" encoding="utf-8"?>
<p:tagLst xmlns:p="http://schemas.openxmlformats.org/presentationml/2006/main">
  <p:tag name="AS_UNIQUEID" val="7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0.xml><?xml version="1.0" encoding="utf-8"?>
<p:tagLst xmlns:p="http://schemas.openxmlformats.org/presentationml/2006/main">
  <p:tag name="AS_UNIQUEID" val="10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31.xml><?xml version="1.0" encoding="utf-8"?>
<p:tagLst xmlns:p="http://schemas.openxmlformats.org/presentationml/2006/main">
  <p:tag name="AS_UNIQUEID" val="111"/>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2.xml><?xml version="1.0" encoding="utf-8"?>
<p:tagLst xmlns:p="http://schemas.openxmlformats.org/presentationml/2006/main">
  <p:tag name="AS_UNIQUEID" val="11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3.xml><?xml version="1.0" encoding="utf-8"?>
<p:tagLst xmlns:p="http://schemas.openxmlformats.org/presentationml/2006/main">
  <p:tag name="AS_UNIQUEID" val="11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4.xml><?xml version="1.0" encoding="utf-8"?>
<p:tagLst xmlns:p="http://schemas.openxmlformats.org/presentationml/2006/main">
  <p:tag name="AS_UNIQUEID" val="115"/>
  <p:tag name="KSO_WM_BEAUTIFY_FLAG" val="#wm#"/>
  <p:tag name="KSO_WM_TAG_VERSION" val="1.0"/>
  <p:tag name="KSO_WM_UNIT_COMPATIBLE" val="0"/>
  <p:tag name="KSO_WM_UNIT_DIAGRAM_ISNUMVISUAL" val="0"/>
  <p:tag name="KSO_WM_UNIT_DIAGRAM_ISREFERUNIT" val="0"/>
  <p:tag name="KSO_WM_UNIT_HIGHLIGHT" val="0"/>
  <p:tag name="KSO_WM_UNIT_ID" val="_8*i*8"/>
  <p:tag name="KSO_WM_UNIT_INDEX" val="8"/>
  <p:tag name="KSO_WM_UNIT_LAYERLEVEL" val="1"/>
  <p:tag name="KSO_WM_UNIT_TYPE" val="i"/>
</p:tagLst>
</file>

<file path=ppt/tags/tag235.xml><?xml version="1.0" encoding="utf-8"?>
<p:tagLst xmlns:p="http://schemas.openxmlformats.org/presentationml/2006/main">
  <p:tag name="AS_UNIQUEID" val="116"/>
  <p:tag name="KSO_WM_BEAUTIFY_FLAG" val="#wm#"/>
  <p:tag name="KSO_WM_TAG_VERSION" val="1.0"/>
  <p:tag name="KSO_WM_UNIT_COMPATIBLE" val="0"/>
  <p:tag name="KSO_WM_UNIT_DIAGRAM_ISNUMVISUAL" val="0"/>
  <p:tag name="KSO_WM_UNIT_DIAGRAM_ISREFERUNIT" val="0"/>
  <p:tag name="KSO_WM_UNIT_HIGHLIGHT" val="0"/>
  <p:tag name="KSO_WM_UNIT_ID" val="_8*i*12"/>
  <p:tag name="KSO_WM_UNIT_INDEX" val="12"/>
  <p:tag name="KSO_WM_UNIT_LAYERLEVEL" val="1"/>
  <p:tag name="KSO_WM_UNIT_TYPE" val="i"/>
</p:tagLst>
</file>

<file path=ppt/tags/tag236.xml><?xml version="1.0" encoding="utf-8"?>
<p:tagLst xmlns:p="http://schemas.openxmlformats.org/presentationml/2006/main">
  <p:tag name="AS_UNIQUEID" val="117"/>
  <p:tag name="KSO_WM_BEAUTIFY_FLAG" val="#wm#"/>
  <p:tag name="KSO_WM_TAG_VERSION" val="1.0"/>
  <p:tag name="KSO_WM_UNIT_COMPATIBLE" val="0"/>
  <p:tag name="KSO_WM_UNIT_DIAGRAM_ISNUMVISUAL" val="0"/>
  <p:tag name="KSO_WM_UNIT_DIAGRAM_ISREFERUNIT" val="0"/>
  <p:tag name="KSO_WM_UNIT_HIGHLIGHT" val="0"/>
  <p:tag name="KSO_WM_UNIT_ID" val="_8*i*13"/>
  <p:tag name="KSO_WM_UNIT_INDEX" val="13"/>
  <p:tag name="KSO_WM_UNIT_LAYERLEVEL" val="1"/>
  <p:tag name="KSO_WM_UNIT_TYPE" val="i"/>
</p:tagLst>
</file>

<file path=ppt/tags/tag237.xml><?xml version="1.0" encoding="utf-8"?>
<p:tagLst xmlns:p="http://schemas.openxmlformats.org/presentationml/2006/main">
  <p:tag name="AS_UNIQUEID" val="118"/>
  <p:tag name="KSO_WM_BEAUTIFY_FLAG" val="#wm#"/>
  <p:tag name="KSO_WM_TAG_VERSION" val="1.0"/>
  <p:tag name="KSO_WM_UNIT_COMPATIBLE" val="0"/>
  <p:tag name="KSO_WM_UNIT_DIAGRAM_ISNUMVISUAL" val="0"/>
  <p:tag name="KSO_WM_UNIT_DIAGRAM_ISREFERUNIT" val="0"/>
  <p:tag name="KSO_WM_UNIT_HIGHLIGHT" val="0"/>
  <p:tag name="KSO_WM_UNIT_ID" val="_8*i*14"/>
  <p:tag name="KSO_WM_UNIT_INDEX" val="14"/>
  <p:tag name="KSO_WM_UNIT_LAYERLEVEL" val="1"/>
  <p:tag name="KSO_WM_UNIT_TYPE" val="i"/>
</p:tagLst>
</file>

<file path=ppt/tags/tag238.xml><?xml version="1.0" encoding="utf-8"?>
<p:tagLst xmlns:p="http://schemas.openxmlformats.org/presentationml/2006/main">
  <p:tag name="AS_UNIQUEID" val="11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39.xml><?xml version="1.0" encoding="utf-8"?>
<p:tagLst xmlns:p="http://schemas.openxmlformats.org/presentationml/2006/main">
  <p:tag name="AS_UNIQUEID" val="12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xml><?xml version="1.0" encoding="utf-8"?>
<p:tagLst xmlns:p="http://schemas.openxmlformats.org/presentationml/2006/main">
  <p:tag name="AS_UNIQUEID" val="7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40.xml><?xml version="1.0" encoding="utf-8"?>
<p:tagLst xmlns:p="http://schemas.openxmlformats.org/presentationml/2006/main">
  <p:tag name="AS_UNIQUEID" val="12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1.xml><?xml version="1.0" encoding="utf-8"?>
<p:tagLst xmlns:p="http://schemas.openxmlformats.org/presentationml/2006/main">
  <p:tag name="AS_UNIQUEID" val="12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2.xml><?xml version="1.0" encoding="utf-8"?>
<p:tagLst xmlns:p="http://schemas.openxmlformats.org/presentationml/2006/main">
  <p:tag name="AS_UNIQUEID" val="12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3.xml><?xml version="1.0" encoding="utf-8"?>
<p:tagLst xmlns:p="http://schemas.openxmlformats.org/presentationml/2006/main">
  <p:tag name="AS_UNIQUEID" val="12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4.xml><?xml version="1.0" encoding="utf-8"?>
<p:tagLst xmlns:p="http://schemas.openxmlformats.org/presentationml/2006/main">
  <p:tag name="AS_UNIQUEID" val="12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45.xml><?xml version="1.0" encoding="utf-8"?>
<p:tagLst xmlns:p="http://schemas.openxmlformats.org/presentationml/2006/main">
  <p:tag name="AS_UNIQUEID" val="127"/>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9*i*1"/>
  <p:tag name="KSO_WM_UNIT_INDEX" val="1"/>
  <p:tag name="KSO_WM_UNIT_LAYERLEVEL" val="1"/>
  <p:tag name="KSO_WM_UNIT_SUBTYPE" val="h"/>
  <p:tag name="KSO_WM_UNIT_TYPE" val="i"/>
</p:tagLst>
</file>

<file path=ppt/tags/tag246.xml><?xml version="1.0" encoding="utf-8"?>
<p:tagLst xmlns:p="http://schemas.openxmlformats.org/presentationml/2006/main">
  <p:tag name="AS_UNIQUEID" val="128"/>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47.xml><?xml version="1.0" encoding="utf-8"?>
<p:tagLst xmlns:p="http://schemas.openxmlformats.org/presentationml/2006/main">
  <p:tag name="AS_UNIQUEID" val="129"/>
  <p:tag name="KSO_WM_BEAUTIFY_FLAG" val="#wm#"/>
  <p:tag name="KSO_WM_TAG_VERSION" val="1.0"/>
  <p:tag name="KSO_WM_UNIT_COMPATIBLE" val="0"/>
  <p:tag name="KSO_WM_UNIT_DIAGRAM_ISNUMVISUAL" val="0"/>
  <p:tag name="KSO_WM_UNIT_DIAGRAM_ISREFERUNIT" val="0"/>
  <p:tag name="KSO_WM_UNIT_HIGHLIGHT" val="0"/>
  <p:tag name="KSO_WM_UNIT_ID" val="_9*i*12"/>
  <p:tag name="KSO_WM_UNIT_INDEX" val="12"/>
  <p:tag name="KSO_WM_UNIT_LAYERLEVEL" val="1"/>
  <p:tag name="KSO_WM_UNIT_TYPE" val="i"/>
</p:tagLst>
</file>

<file path=ppt/tags/tag248.xml><?xml version="1.0" encoding="utf-8"?>
<p:tagLst xmlns:p="http://schemas.openxmlformats.org/presentationml/2006/main">
  <p:tag name="AS_UNIQUEID" val="130"/>
  <p:tag name="KSO_WM_BEAUTIFY_FLAG" val="#wm#"/>
  <p:tag name="KSO_WM_TAG_VERSION" val="1.0"/>
  <p:tag name="KSO_WM_UNIT_COMPATIBLE" val="0"/>
  <p:tag name="KSO_WM_UNIT_DIAGRAM_ISNUMVISUAL" val="0"/>
  <p:tag name="KSO_WM_UNIT_DIAGRAM_ISREFERUNIT" val="0"/>
  <p:tag name="KSO_WM_UNIT_HIGHLIGHT" val="0"/>
  <p:tag name="KSO_WM_UNIT_ID" val="_9*i*13"/>
  <p:tag name="KSO_WM_UNIT_INDEX" val="13"/>
  <p:tag name="KSO_WM_UNIT_LAYERLEVEL" val="1"/>
  <p:tag name="KSO_WM_UNIT_TYPE" val="i"/>
</p:tagLst>
</file>

<file path=ppt/tags/tag249.xml><?xml version="1.0" encoding="utf-8"?>
<p:tagLst xmlns:p="http://schemas.openxmlformats.org/presentationml/2006/main">
  <p:tag name="AS_UNIQUEID" val="131"/>
  <p:tag name="KSO_WM_BEAUTIFY_FLAG" val="#wm#"/>
  <p:tag name="KSO_WM_TAG_VERSION" val="1.0"/>
  <p:tag name="KSO_WM_UNIT_COMPATIBLE" val="0"/>
  <p:tag name="KSO_WM_UNIT_DIAGRAM_ISNUMVISUAL" val="0"/>
  <p:tag name="KSO_WM_UNIT_DIAGRAM_ISREFERUNIT" val="0"/>
  <p:tag name="KSO_WM_UNIT_HIGHLIGHT" val="0"/>
  <p:tag name="KSO_WM_UNIT_ID" val="_9*i*14"/>
  <p:tag name="KSO_WM_UNIT_INDEX" val="14"/>
  <p:tag name="KSO_WM_UNIT_LAYERLEVEL" val="1"/>
  <p:tag name="KSO_WM_UNIT_TYPE" val="i"/>
</p:tagLst>
</file>

<file path=ppt/tags/tag25.xml><?xml version="1.0" encoding="utf-8"?>
<p:tagLst xmlns:p="http://schemas.openxmlformats.org/presentationml/2006/main">
  <p:tag name="AS_UNIQUEID" val="74"/>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50.xml><?xml version="1.0" encoding="utf-8"?>
<p:tagLst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1.xml><?xml version="1.0" encoding="utf-8"?>
<p:tagLst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2.xml><?xml version="1.0" encoding="utf-8"?>
<p:tagLst xmlns:p="http://schemas.openxmlformats.org/presentationml/2006/main">
  <p:tag name="AS_UNIQUEID" val="13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3.xml><?xml version="1.0" encoding="utf-8"?>
<p:tagLst xmlns:p="http://schemas.openxmlformats.org/presentationml/2006/main">
  <p:tag name="AS_UNIQUEID" val="13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4.xml><?xml version="1.0" encoding="utf-8"?>
<p:tagLst xmlns:p="http://schemas.openxmlformats.org/presentationml/2006/main">
  <p:tag name="AS_UNIQUEID" val="13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5.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56.xml><?xml version="1.0" encoding="utf-8"?>
<p:tagLst xmlns:p="http://schemas.openxmlformats.org/presentationml/2006/main">
  <p:tag name="AS_UNIQUEID" val="139"/>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10*i*1"/>
  <p:tag name="KSO_WM_UNIT_INDEX" val="1"/>
  <p:tag name="KSO_WM_UNIT_LAYERLEVEL" val="1"/>
  <p:tag name="KSO_WM_UNIT_SUBTYPE" val="h"/>
  <p:tag name="KSO_WM_UNIT_TYPE" val="i"/>
</p:tagLst>
</file>

<file path=ppt/tags/tag257.xml><?xml version="1.0" encoding="utf-8"?>
<p:tagLst xmlns:p="http://schemas.openxmlformats.org/presentationml/2006/main">
  <p:tag name="AS_UNIQUEID" val="140"/>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58.xml><?xml version="1.0" encoding="utf-8"?>
<p:tagLst xmlns:p="http://schemas.openxmlformats.org/presentationml/2006/main">
  <p:tag name="AS_UNIQUEID" val="141"/>
  <p:tag name="KSO_WM_BEAUTIFY_FLAG" val="#wm#"/>
  <p:tag name="KSO_WM_TAG_VERSION" val="1.0"/>
  <p:tag name="KSO_WM_UNIT_COMPATIBLE" val="0"/>
  <p:tag name="KSO_WM_UNIT_DIAGRAM_ISNUMVISUAL" val="0"/>
  <p:tag name="KSO_WM_UNIT_DIAGRAM_ISREFERUNIT" val="0"/>
  <p:tag name="KSO_WM_UNIT_HIGHLIGHT" val="0"/>
  <p:tag name="KSO_WM_UNIT_ID" val="_10*i*12"/>
  <p:tag name="KSO_WM_UNIT_INDEX" val="12"/>
  <p:tag name="KSO_WM_UNIT_LAYERLEVEL" val="1"/>
  <p:tag name="KSO_WM_UNIT_TYPE" val="i"/>
</p:tagLst>
</file>

<file path=ppt/tags/tag259.xml><?xml version="1.0" encoding="utf-8"?>
<p:tagLst xmlns:p="http://schemas.openxmlformats.org/presentationml/2006/main">
  <p:tag name="AS_UNIQUEID" val="142"/>
  <p:tag name="KSO_WM_BEAUTIFY_FLAG" val="#wm#"/>
  <p:tag name="KSO_WM_TAG_VERSION" val="1.0"/>
  <p:tag name="KSO_WM_UNIT_COMPATIBLE" val="0"/>
  <p:tag name="KSO_WM_UNIT_DIAGRAM_ISNUMVISUAL" val="0"/>
  <p:tag name="KSO_WM_UNIT_DIAGRAM_ISREFERUNIT" val="0"/>
  <p:tag name="KSO_WM_UNIT_HIGHLIGHT" val="0"/>
  <p:tag name="KSO_WM_UNIT_ID" val="_10*i*13"/>
  <p:tag name="KSO_WM_UNIT_INDEX" val="13"/>
  <p:tag name="KSO_WM_UNIT_LAYERLEVEL" val="1"/>
  <p:tag name="KSO_WM_UNIT_TYPE" val="i"/>
</p:tagLst>
</file>

<file path=ppt/tags/tag26.xml><?xml version="1.0" encoding="utf-8"?>
<p:tagLst xmlns:p="http://schemas.openxmlformats.org/presentationml/2006/main">
  <p:tag name="AS_UNIQUEID" val="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60.xml><?xml version="1.0" encoding="utf-8"?>
<p:tagLst xmlns:p="http://schemas.openxmlformats.org/presentationml/2006/main">
  <p:tag name="AS_UNIQUEID" val="143"/>
  <p:tag name="KSO_WM_BEAUTIFY_FLAG" val="#wm#"/>
  <p:tag name="KSO_WM_TAG_VERSION" val="1.0"/>
  <p:tag name="KSO_WM_UNIT_COMPATIBLE" val="0"/>
  <p:tag name="KSO_WM_UNIT_DIAGRAM_ISNUMVISUAL" val="0"/>
  <p:tag name="KSO_WM_UNIT_DIAGRAM_ISREFERUNIT" val="0"/>
  <p:tag name="KSO_WM_UNIT_HIGHLIGHT" val="0"/>
  <p:tag name="KSO_WM_UNIT_ID" val="_10*i*14"/>
  <p:tag name="KSO_WM_UNIT_INDEX" val="14"/>
  <p:tag name="KSO_WM_UNIT_LAYERLEVEL" val="1"/>
  <p:tag name="KSO_WM_UNIT_TYPE" val="i"/>
</p:tagLst>
</file>

<file path=ppt/tags/tag261.xml><?xml version="1.0" encoding="utf-8"?>
<p:tagLst xmlns:p="http://schemas.openxmlformats.org/presentationml/2006/main">
  <p:tag name="AS_UNIQUEID" val="14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2.xml><?xml version="1.0" encoding="utf-8"?>
<p:tagLst xmlns:p="http://schemas.openxmlformats.org/presentationml/2006/main">
  <p:tag name="AS_UNIQUEID" val="14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3.xml><?xml version="1.0" encoding="utf-8"?>
<p:tagLst xmlns:p="http://schemas.openxmlformats.org/presentationml/2006/main">
  <p:tag name="AS_UNIQUEID" val="146"/>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4.xml><?xml version="1.0" encoding="utf-8"?>
<p:tagLst xmlns:p="http://schemas.openxmlformats.org/presentationml/2006/main">
  <p:tag name="AS_UNIQUEID" val="147"/>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5.xml><?xml version="1.0" encoding="utf-8"?>
<p:tagLst xmlns:p="http://schemas.openxmlformats.org/presentationml/2006/main">
  <p:tag name="AS_UNIQUEID" val="14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6.xml><?xml version="1.0" encoding="utf-8"?>
<p:tagLst xmlns:p="http://schemas.openxmlformats.org/presentationml/2006/main">
  <p:tag name="AS_UNIQUEID" val="15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7.xml><?xml version="1.0" encoding="utf-8"?>
<p:tagLst xmlns:p="http://schemas.openxmlformats.org/presentationml/2006/main">
  <p:tag name="AS_UNIQUEID" val="15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8.xml><?xml version="1.0" encoding="utf-8"?>
<p:tagLst xmlns:p="http://schemas.openxmlformats.org/presentationml/2006/main">
  <p:tag name="AS_UNIQUEID" val="15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9.xml><?xml version="1.0" encoding="utf-8"?>
<p:tagLst xmlns:p="http://schemas.openxmlformats.org/presentationml/2006/main">
  <p:tag name="AS_UNIQUEID" val="153"/>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xml><?xml version="1.0" encoding="utf-8"?>
<p:tagLst xmlns:p="http://schemas.openxmlformats.org/presentationml/2006/main">
  <p:tag name="AS_UNIQUEID" val="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70.xml><?xml version="1.0" encoding="utf-8"?>
<p:tagLst xmlns:p="http://schemas.openxmlformats.org/presentationml/2006/main">
  <p:tag name="AS_UNIQUEID" val="15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1.xml><?xml version="1.0" encoding="utf-8"?>
<p:tagLst xmlns:p="http://schemas.openxmlformats.org/presentationml/2006/main">
  <p:tag name="AS_UNIQUEID" val="15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2.xml><?xml version="1.0" encoding="utf-8"?>
<p:tagLst xmlns:p="http://schemas.openxmlformats.org/presentationml/2006/main">
  <p:tag name="AS_UNIQUEID" val="15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3.xml><?xml version="1.0" encoding="utf-8"?>
<p:tagLst xmlns:p="http://schemas.openxmlformats.org/presentationml/2006/main">
  <p:tag name="AS_UNIQUEID" val="15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4.xml><?xml version="1.0" encoding="utf-8"?>
<p:tagLst xmlns:p="http://schemas.openxmlformats.org/presentationml/2006/main">
  <p:tag name="AS_UNIQUEID" val="15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5.xml><?xml version="1.0" encoding="utf-8"?>
<p:tagLst xmlns:p="http://schemas.openxmlformats.org/presentationml/2006/main">
  <p:tag name="AS_UNIQUEID" val="160"/>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6"/>
  <p:tag name="KSO_WM_UNIT_INDEX" val="6"/>
  <p:tag name="KSO_WM_UNIT_LAYERLEVEL" val="1"/>
  <p:tag name="KSO_WM_UNIT_TYPE" val="i"/>
</p:tagLst>
</file>

<file path=ppt/tags/tag276.xml><?xml version="1.0" encoding="utf-8"?>
<p:tagLst xmlns:p="http://schemas.openxmlformats.org/presentationml/2006/main">
  <p:tag name="AS_UNIQUEID" val="161"/>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1"/>
  <p:tag name="KSO_WM_UNIT_INDEX" val="1"/>
  <p:tag name="KSO_WM_UNIT_LAYERLEVEL" val="1"/>
  <p:tag name="KSO_WM_UNIT_TYPE" val="i"/>
</p:tagLst>
</file>

<file path=ppt/tags/tag277.xml><?xml version="1.0" encoding="utf-8"?>
<p:tagLst xmlns:p="http://schemas.openxmlformats.org/presentationml/2006/main">
  <p:tag name="AS_UNIQUEID" val="162"/>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2"/>
  <p:tag name="KSO_WM_UNIT_INDEX" val="2"/>
  <p:tag name="KSO_WM_UNIT_LAYERLEVEL" val="1"/>
  <p:tag name="KSO_WM_UNIT_TYPE" val="i"/>
</p:tagLst>
</file>

<file path=ppt/tags/tag278.xml><?xml version="1.0" encoding="utf-8"?>
<p:tagLst xmlns:p="http://schemas.openxmlformats.org/presentationml/2006/main">
  <p:tag name="AS_UNIQUEID" val="163"/>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3"/>
  <p:tag name="KSO_WM_UNIT_INDEX" val="3"/>
  <p:tag name="KSO_WM_UNIT_LAYERLEVEL" val="1"/>
  <p:tag name="KSO_WM_UNIT_TYPE" val="i"/>
</p:tagLst>
</file>

<file path=ppt/tags/tag279.xml><?xml version="1.0" encoding="utf-8"?>
<p:tagLst xmlns:p="http://schemas.openxmlformats.org/presentationml/2006/main">
  <p:tag name="AS_UNIQUEID" val="164"/>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xml><?xml version="1.0" encoding="utf-8"?>
<p:tagLst xmlns:p="http://schemas.openxmlformats.org/presentationml/2006/main">
  <p:tag name="AS_UNIQUEID" val="78"/>
  <p:tag name="KSO_WM_BEAUTIFY_FLAG" val="#wm#"/>
  <p:tag name="KSO_WM_TAG_VERSION" val="1.0"/>
  <p:tag name="KSO_WM_UNIT_COMPATIBLE" val="0"/>
  <p:tag name="KSO_WM_UNIT_DIAGRAM_ISNUMVISUAL" val="0"/>
  <p:tag name="KSO_WM_UNIT_DIAGRAM_ISREFERUNIT" val="0"/>
  <p:tag name="KSO_WM_UNIT_HIGHLIGHT" val="0"/>
  <p:tag name="KSO_WM_UNIT_ID" val="_4*i*8"/>
  <p:tag name="KSO_WM_UNIT_INDEX" val="8"/>
  <p:tag name="KSO_WM_UNIT_LAYERLEVEL" val="1"/>
  <p:tag name="KSO_WM_UNIT_TYPE" val="i"/>
</p:tagLst>
</file>

<file path=ppt/tags/tag280.xml><?xml version="1.0" encoding="utf-8"?>
<p:tagLst xmlns:p="http://schemas.openxmlformats.org/presentationml/2006/main">
  <p:tag name="AS_UNIQUEID" val="165"/>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1.xml><?xml version="1.0" encoding="utf-8"?>
<p:tagLst xmlns:p="http://schemas.openxmlformats.org/presentationml/2006/main">
  <p:tag name="AS_UNIQUEID" val="166"/>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2.xml><?xml version="1.0" encoding="utf-8"?>
<p:tagLst xmlns:p="http://schemas.openxmlformats.org/presentationml/2006/main">
  <p:tag name="AS_UNIQUEID" val="167"/>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3.xml><?xml version="1.0" encoding="utf-8"?>
<p:tagLst xmlns:p="http://schemas.openxmlformats.org/presentationml/2006/main">
  <p:tag name="AS_UNIQUEID" val="169"/>
  <p:tag name="KSO_WM_BEAUTIFY_FLAG" val="#wm#"/>
  <p:tag name="KSO_WM_SLIDE_BACKGROUND_TYPE" val="frame"/>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284.xml><?xml version="1.0" encoding="utf-8"?>
<p:tagLst xmlns:p="http://schemas.openxmlformats.org/presentationml/2006/main">
  <p:tag name="AS_UNIQUEID" val="170"/>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85.xml><?xml version="1.0" encoding="utf-8"?>
<p:tagLst xmlns:p="http://schemas.openxmlformats.org/presentationml/2006/main">
  <p:tag name="AS_UNIQUEID" val="171"/>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2"/>
  <p:tag name="KSO_WM_UNIT_INDEX" val="12"/>
  <p:tag name="KSO_WM_UNIT_LAYERLEVEL" val="1"/>
  <p:tag name="KSO_WM_UNIT_TYPE" val="i"/>
</p:tagLst>
</file>

<file path=ppt/tags/tag286.xml><?xml version="1.0" encoding="utf-8"?>
<p:tagLst xmlns:p="http://schemas.openxmlformats.org/presentationml/2006/main">
  <p:tag name="AS_UNIQUEID" val="172"/>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3"/>
  <p:tag name="KSO_WM_UNIT_INDEX" val="13"/>
  <p:tag name="KSO_WM_UNIT_LAYERLEVEL" val="1"/>
  <p:tag name="KSO_WM_UNIT_TYPE" val="i"/>
</p:tagLst>
</file>

<file path=ppt/tags/tag287.xml><?xml version="1.0" encoding="utf-8"?>
<p:tagLst xmlns:p="http://schemas.openxmlformats.org/presentationml/2006/main">
  <p:tag name="AS_UNIQUEID" val="173"/>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4"/>
  <p:tag name="KSO_WM_UNIT_INDEX" val="14"/>
  <p:tag name="KSO_WM_UNIT_LAYERLEVEL" val="1"/>
  <p:tag name="KSO_WM_UNIT_TYPE" val="i"/>
</p:tagLst>
</file>

<file path=ppt/tags/tag288.xml><?xml version="1.0" encoding="utf-8"?>
<p:tagLst xmlns:p="http://schemas.openxmlformats.org/presentationml/2006/main">
  <p:tag name="AS_UNIQUEID" val="174"/>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89.xml><?xml version="1.0" encoding="utf-8"?>
<p:tagLst xmlns:p="http://schemas.openxmlformats.org/presentationml/2006/main">
  <p:tag name="AS_UNIQUEID" val="175"/>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xml><?xml version="1.0" encoding="utf-8"?>
<p:tagLst xmlns:p="http://schemas.openxmlformats.org/presentationml/2006/main">
  <p:tag name="AS_UNIQUEID" val="79"/>
  <p:tag name="KSO_WM_BEAUTIFY_FLAG" val="#wm#"/>
  <p:tag name="KSO_WM_TAG_VERSION" val="1.0"/>
  <p:tag name="KSO_WM_UNIT_COMPATIBLE" val="0"/>
  <p:tag name="KSO_WM_UNIT_DIAGRAM_ISNUMVISUAL" val="0"/>
  <p:tag name="KSO_WM_UNIT_DIAGRAM_ISREFERUNIT" val="0"/>
  <p:tag name="KSO_WM_UNIT_HIGHLIGHT" val="0"/>
  <p:tag name="KSO_WM_UNIT_ID" val="_4*i*12"/>
  <p:tag name="KSO_WM_UNIT_INDEX" val="12"/>
  <p:tag name="KSO_WM_UNIT_LAYERLEVEL" val="1"/>
  <p:tag name="KSO_WM_UNIT_TYPE" val="i"/>
</p:tagLst>
</file>

<file path=ppt/tags/tag290.xml><?xml version="1.0" encoding="utf-8"?>
<p:tagLst xmlns:p="http://schemas.openxmlformats.org/presentationml/2006/main">
  <p:tag name="AS_UNIQUEID" val="176"/>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1.xml><?xml version="1.0" encoding="utf-8"?>
<p:tagLst xmlns:p="http://schemas.openxmlformats.org/presentationml/2006/main">
  <p:tag name="AS_UNIQUEID" val="177"/>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2.xml><?xml version="1.0" encoding="utf-8"?>
<p:tagLst xmlns:p="http://schemas.openxmlformats.org/presentationml/2006/main">
  <p:tag name="AS_UNIQUEID" val="178"/>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3.xml><?xml version="1.0" encoding="utf-8"?>
<p:tagLst xmlns:p="http://schemas.openxmlformats.org/presentationml/2006/main">
  <p:tag name="AS_UNIQUEID" val="180"/>
  <p:tag name="KSO_WM_BEAUTIFY_FLAG" val="#wm#"/>
  <p:tag name="KSO_WM_SLIDE_BACKGROUND_TYPE" val="leftRigh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4*i*1"/>
  <p:tag name="KSO_WM_UNIT_INDEX" val="1"/>
  <p:tag name="KSO_WM_UNIT_LAYERLEVEL" val="1"/>
  <p:tag name="KSO_WM_UNIT_SUBTYPE" val="h"/>
  <p:tag name="KSO_WM_UNIT_TYPE" val="i"/>
</p:tagLst>
</file>

<file path=ppt/tags/tag294.xml><?xml version="1.0" encoding="utf-8"?>
<p:tagLst xmlns:p="http://schemas.openxmlformats.org/presentationml/2006/main">
  <p:tag name="AS_UNIQUEID" val="181"/>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5.xml><?xml version="1.0" encoding="utf-8"?>
<p:tagLst xmlns:p="http://schemas.openxmlformats.org/presentationml/2006/main">
  <p:tag name="AS_UNIQUEID" val="182"/>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6.xml><?xml version="1.0" encoding="utf-8"?>
<p:tagLst xmlns:p="http://schemas.openxmlformats.org/presentationml/2006/main">
  <p:tag name="AS_UNIQUEID" val="183"/>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7.xml><?xml version="1.0" encoding="utf-8"?>
<p:tagLst xmlns:p="http://schemas.openxmlformats.org/presentationml/2006/main">
  <p:tag name="AS_UNIQUEID" val="184"/>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8.xml><?xml version="1.0" encoding="utf-8"?>
<p:tagLst xmlns:p="http://schemas.openxmlformats.org/presentationml/2006/main">
  <p:tag name="AS_UNIQUEID" val="185"/>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9.xml><?xml version="1.0" encoding="utf-8"?>
<p:tagLst xmlns:p="http://schemas.openxmlformats.org/presentationml/2006/main">
  <p:tag name="AS_UNIQUEID" val="186"/>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3.xml><?xml version="1.0" encoding="utf-8"?>
<p:tagLst xmlns:p="http://schemas.openxmlformats.org/presentationml/2006/main">
  <p:tag name="AS_UNIQUEID" val="50"/>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80"/>
  <p:tag name="KSO_WM_BEAUTIFY_FLAG" val="#wm#"/>
  <p:tag name="KSO_WM_TAG_VERSION" val="1.0"/>
  <p:tag name="KSO_WM_UNIT_COMPATIBLE" val="0"/>
  <p:tag name="KSO_WM_UNIT_DIAGRAM_ISNUMVISUAL" val="0"/>
  <p:tag name="KSO_WM_UNIT_DIAGRAM_ISREFERUNIT" val="0"/>
  <p:tag name="KSO_WM_UNIT_HIGHLIGHT" val="0"/>
  <p:tag name="KSO_WM_UNIT_ID" val="_4*i*13"/>
  <p:tag name="KSO_WM_UNIT_INDEX" val="13"/>
  <p:tag name="KSO_WM_UNIT_LAYERLEVEL" val="1"/>
  <p:tag name="KSO_WM_UNIT_TYPE" val="i"/>
</p:tagLst>
</file>

<file path=ppt/tags/tag300.xml><?xml version="1.0" encoding="utf-8"?>
<p:tagLst xmlns:p="http://schemas.openxmlformats.org/presentationml/2006/main">
  <p:tag name="AS_UNIQUEID" val="187"/>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8"/>
  <p:tag name="KSO_WM_UNIT_INDEX" val="8"/>
  <p:tag name="KSO_WM_UNIT_LAYERLEVEL" val="1"/>
  <p:tag name="KSO_WM_UNIT_TYPE" val="i"/>
</p:tagLst>
</file>

<file path=ppt/tags/tag301.xml><?xml version="1.0" encoding="utf-8"?>
<p:tagLst xmlns:p="http://schemas.openxmlformats.org/presentationml/2006/main">
  <p:tag name="AS_UNIQUEID" val="188"/>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2"/>
  <p:tag name="KSO_WM_UNIT_INDEX" val="12"/>
  <p:tag name="KSO_WM_UNIT_LAYERLEVEL" val="1"/>
  <p:tag name="KSO_WM_UNIT_TYPE" val="i"/>
</p:tagLst>
</file>

<file path=ppt/tags/tag302.xml><?xml version="1.0" encoding="utf-8"?>
<p:tagLst xmlns:p="http://schemas.openxmlformats.org/presentationml/2006/main">
  <p:tag name="AS_UNIQUEID" val="189"/>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3"/>
  <p:tag name="KSO_WM_UNIT_INDEX" val="13"/>
  <p:tag name="KSO_WM_UNIT_LAYERLEVEL" val="1"/>
  <p:tag name="KSO_WM_UNIT_TYPE" val="i"/>
</p:tagLst>
</file>

<file path=ppt/tags/tag303.xml><?xml version="1.0" encoding="utf-8"?>
<p:tagLst xmlns:p="http://schemas.openxmlformats.org/presentationml/2006/main">
  <p:tag name="AS_UNIQUEID" val="190"/>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4"/>
  <p:tag name="KSO_WM_UNIT_INDEX" val="14"/>
  <p:tag name="KSO_WM_UNIT_LAYERLEVEL" val="1"/>
  <p:tag name="KSO_WM_UNIT_TYPE" val="i"/>
</p:tagLst>
</file>

<file path=ppt/tags/tag304.xml><?xml version="1.0" encoding="utf-8"?>
<p:tagLst xmlns:p="http://schemas.openxmlformats.org/presentationml/2006/main">
  <p:tag name="AS_UNIQUEID" val="192"/>
  <p:tag name="KSO_WM_BEAUTIFY_FLAG" val="#wm#"/>
  <p:tag name="KSO_WM_SLIDE_BACKGROUND_TYPE" val="topBottom"/>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5*i*1"/>
  <p:tag name="KSO_WM_UNIT_INDEX" val="1"/>
  <p:tag name="KSO_WM_UNIT_LAYERLEVEL" val="1"/>
  <p:tag name="KSO_WM_UNIT_SUBTYPE" val="h"/>
  <p:tag name="KSO_WM_UNIT_TYPE" val="i"/>
</p:tagLst>
</file>

<file path=ppt/tags/tag305.xml><?xml version="1.0" encoding="utf-8"?>
<p:tagLst xmlns:p="http://schemas.openxmlformats.org/presentationml/2006/main">
  <p:tag name="AS_UNIQUEID" val="193"/>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6.xml><?xml version="1.0" encoding="utf-8"?>
<p:tagLst xmlns:p="http://schemas.openxmlformats.org/presentationml/2006/main">
  <p:tag name="AS_UNIQUEID" val="194"/>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7.xml><?xml version="1.0" encoding="utf-8"?>
<p:tagLst xmlns:p="http://schemas.openxmlformats.org/presentationml/2006/main">
  <p:tag name="AS_UNIQUEID" val="195"/>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8.xml><?xml version="1.0" encoding="utf-8"?>
<p:tagLst xmlns:p="http://schemas.openxmlformats.org/presentationml/2006/main">
  <p:tag name="AS_UNIQUEID" val="196"/>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9.xml><?xml version="1.0" encoding="utf-8"?>
<p:tagLst xmlns:p="http://schemas.openxmlformats.org/presentationml/2006/main">
  <p:tag name="AS_UNIQUEID" val="197"/>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1.xml><?xml version="1.0" encoding="utf-8"?>
<p:tagLst xmlns:p="http://schemas.openxmlformats.org/presentationml/2006/main">
  <p:tag name="AS_UNIQUEID" val="81"/>
  <p:tag name="KSO_WM_BEAUTIFY_FLAG" val="#wm#"/>
  <p:tag name="KSO_WM_TAG_VERSION" val="1.0"/>
  <p:tag name="KSO_WM_UNIT_COMPATIBLE" val="0"/>
  <p:tag name="KSO_WM_UNIT_DIAGRAM_ISNUMVISUAL" val="0"/>
  <p:tag name="KSO_WM_UNIT_DIAGRAM_ISREFERUNIT" val="0"/>
  <p:tag name="KSO_WM_UNIT_HIGHLIGHT" val="0"/>
  <p:tag name="KSO_WM_UNIT_ID" val="_4*i*14"/>
  <p:tag name="KSO_WM_UNIT_INDEX" val="14"/>
  <p:tag name="KSO_WM_UNIT_LAYERLEVEL" val="1"/>
  <p:tag name="KSO_WM_UNIT_TYPE" val="i"/>
</p:tagLst>
</file>

<file path=ppt/tags/tag310.xml><?xml version="1.0" encoding="utf-8"?>
<p:tagLst xmlns:p="http://schemas.openxmlformats.org/presentationml/2006/main">
  <p:tag name="AS_UNIQUEID" val="198"/>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11.xml><?xml version="1.0" encoding="utf-8"?>
<p:tagLst xmlns:p="http://schemas.openxmlformats.org/presentationml/2006/main">
  <p:tag name="AS_UNIQUEID" val="199"/>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8"/>
  <p:tag name="KSO_WM_UNIT_INDEX" val="8"/>
  <p:tag name="KSO_WM_UNIT_LAYERLEVEL" val="1"/>
  <p:tag name="KSO_WM_UNIT_TYPE" val="i"/>
</p:tagLst>
</file>

<file path=ppt/tags/tag312.xml><?xml version="1.0" encoding="utf-8"?>
<p:tagLst xmlns:p="http://schemas.openxmlformats.org/presentationml/2006/main">
  <p:tag name="AS_UNIQUEID" val="200"/>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2"/>
  <p:tag name="KSO_WM_UNIT_INDEX" val="12"/>
  <p:tag name="KSO_WM_UNIT_LAYERLEVEL" val="1"/>
  <p:tag name="KSO_WM_UNIT_TYPE" val="i"/>
</p:tagLst>
</file>

<file path=ppt/tags/tag313.xml><?xml version="1.0" encoding="utf-8"?>
<p:tagLst xmlns:p="http://schemas.openxmlformats.org/presentationml/2006/main">
  <p:tag name="AS_UNIQUEID" val="201"/>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3"/>
  <p:tag name="KSO_WM_UNIT_INDEX" val="13"/>
  <p:tag name="KSO_WM_UNIT_LAYERLEVEL" val="1"/>
  <p:tag name="KSO_WM_UNIT_TYPE" val="i"/>
</p:tagLst>
</file>

<file path=ppt/tags/tag314.xml><?xml version="1.0" encoding="utf-8"?>
<p:tagLst xmlns:p="http://schemas.openxmlformats.org/presentationml/2006/main">
  <p:tag name="AS_UNIQUEID" val="202"/>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4"/>
  <p:tag name="KSO_WM_UNIT_INDEX" val="14"/>
  <p:tag name="KSO_WM_UNIT_LAYERLEVEL" val="1"/>
  <p:tag name="KSO_WM_UNIT_TYPE" val="i"/>
</p:tagLst>
</file>

<file path=ppt/tags/tag315.xml><?xml version="1.0" encoding="utf-8"?>
<p:tagLst xmlns:p="http://schemas.openxmlformats.org/presentationml/2006/main">
  <p:tag name="AS_UNIQUEID" val="204"/>
  <p:tag name="KSO_WM_BEAUTIFY_FLAG" val="#wm#"/>
  <p:tag name="KSO_WM_SLIDE_BACKGROUND_TYPE" val="bottomTop"/>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6*i*1"/>
  <p:tag name="KSO_WM_UNIT_INDEX" val="1"/>
  <p:tag name="KSO_WM_UNIT_LAYERLEVEL" val="1"/>
  <p:tag name="KSO_WM_UNIT_SUBTYPE" val="h"/>
  <p:tag name="KSO_WM_UNIT_TYPE" val="i"/>
</p:tagLst>
</file>

<file path=ppt/tags/tag316.xml><?xml version="1.0" encoding="utf-8"?>
<p:tagLst xmlns:p="http://schemas.openxmlformats.org/presentationml/2006/main">
  <p:tag name="AS_UNIQUEID" val="205"/>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7.xml><?xml version="1.0" encoding="utf-8"?>
<p:tagLst xmlns:p="http://schemas.openxmlformats.org/presentationml/2006/main">
  <p:tag name="AS_UNIQUEID" val="206"/>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8.xml><?xml version="1.0" encoding="utf-8"?>
<p:tagLst xmlns:p="http://schemas.openxmlformats.org/presentationml/2006/main">
  <p:tag name="AS_UNIQUEID" val="207"/>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9.xml><?xml version="1.0" encoding="utf-8"?>
<p:tagLst xmlns:p="http://schemas.openxmlformats.org/presentationml/2006/main">
  <p:tag name="AS_UNIQUEID" val="208"/>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xml><?xml version="1.0" encoding="utf-8"?>
<p:tagLst xmlns:p="http://schemas.openxmlformats.org/presentationml/2006/main">
  <p:tag name="AS_UNIQUEID" val="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20.xml><?xml version="1.0" encoding="utf-8"?>
<p:tagLst xmlns:p="http://schemas.openxmlformats.org/presentationml/2006/main">
  <p:tag name="AS_UNIQUEID" val="209"/>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1.xml><?xml version="1.0" encoding="utf-8"?>
<p:tagLst xmlns:p="http://schemas.openxmlformats.org/presentationml/2006/main">
  <p:tag name="AS_UNIQUEID" val="210"/>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2.xml><?xml version="1.0" encoding="utf-8"?>
<p:tagLst xmlns:p="http://schemas.openxmlformats.org/presentationml/2006/main">
  <p:tag name="AS_UNIQUEID" val="211"/>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8"/>
  <p:tag name="KSO_WM_UNIT_INDEX" val="8"/>
  <p:tag name="KSO_WM_UNIT_LAYERLEVEL" val="1"/>
  <p:tag name="KSO_WM_UNIT_TYPE" val="i"/>
</p:tagLst>
</file>

<file path=ppt/tags/tag323.xml><?xml version="1.0" encoding="utf-8"?>
<p:tagLst xmlns:p="http://schemas.openxmlformats.org/presentationml/2006/main">
  <p:tag name="AS_UNIQUEID" val="212"/>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2"/>
  <p:tag name="KSO_WM_UNIT_INDEX" val="12"/>
  <p:tag name="KSO_WM_UNIT_LAYERLEVEL" val="1"/>
  <p:tag name="KSO_WM_UNIT_TYPE" val="i"/>
</p:tagLst>
</file>

<file path=ppt/tags/tag324.xml><?xml version="1.0" encoding="utf-8"?>
<p:tagLst xmlns:p="http://schemas.openxmlformats.org/presentationml/2006/main">
  <p:tag name="AS_UNIQUEID" val="213"/>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3"/>
  <p:tag name="KSO_WM_UNIT_INDEX" val="13"/>
  <p:tag name="KSO_WM_UNIT_LAYERLEVEL" val="1"/>
  <p:tag name="KSO_WM_UNIT_TYPE" val="i"/>
</p:tagLst>
</file>

<file path=ppt/tags/tag325.xml><?xml version="1.0" encoding="utf-8"?>
<p:tagLst xmlns:p="http://schemas.openxmlformats.org/presentationml/2006/main">
  <p:tag name="AS_UNIQUEID" val="214"/>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4"/>
  <p:tag name="KSO_WM_UNIT_INDEX" val="14"/>
  <p:tag name="KSO_WM_UNIT_LAYERLEVEL" val="1"/>
  <p:tag name="KSO_WM_UNIT_TYPE" val="i"/>
</p:tagLst>
</file>

<file path=ppt/tags/tag326.xml><?xml version="1.0" encoding="utf-8"?>
<p:tagLst xmlns:p="http://schemas.openxmlformats.org/presentationml/2006/main">
  <p:tag name="AS_UNIQUEID" val="216"/>
  <p:tag name="KSO_WM_BEAUTIFY_FLAG" val="#wm#"/>
  <p:tag name="KSO_WM_SLIDE_BACKGROUND_TYPE" val="navigation"/>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7*i*1"/>
  <p:tag name="KSO_WM_UNIT_INDEX" val="1"/>
  <p:tag name="KSO_WM_UNIT_LAYERLEVEL" val="1"/>
  <p:tag name="KSO_WM_UNIT_SUBTYPE" val="h"/>
  <p:tag name="KSO_WM_UNIT_TYPE" val="i"/>
</p:tagLst>
</file>

<file path=ppt/tags/tag327.xml><?xml version="1.0" encoding="utf-8"?>
<p:tagLst xmlns:p="http://schemas.openxmlformats.org/presentationml/2006/main">
  <p:tag name="AS_UNIQUEID" val="217"/>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28.xml><?xml version="1.0" encoding="utf-8"?>
<p:tagLst xmlns:p="http://schemas.openxmlformats.org/presentationml/2006/main">
  <p:tag name="AS_UNIQUEID" val="218"/>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29.xml><?xml version="1.0" encoding="utf-8"?>
<p:tagLst xmlns:p="http://schemas.openxmlformats.org/presentationml/2006/main">
  <p:tag name="AS_UNIQUEID" val="219"/>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xml><?xml version="1.0" encoding="utf-8"?>
<p:tagLst xmlns:p="http://schemas.openxmlformats.org/presentationml/2006/main">
  <p:tag name="AS_UNIQUEID" val="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30.xml><?xml version="1.0" encoding="utf-8"?>
<p:tagLst xmlns:p="http://schemas.openxmlformats.org/presentationml/2006/main">
  <p:tag name="AS_UNIQUEID" val="220"/>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1.xml><?xml version="1.0" encoding="utf-8"?>
<p:tagLst xmlns:p="http://schemas.openxmlformats.org/presentationml/2006/main">
  <p:tag name="AS_UNIQUEID" val="221"/>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2.xml><?xml version="1.0" encoding="utf-8"?>
<p:tagLst xmlns:p="http://schemas.openxmlformats.org/presentationml/2006/main">
  <p:tag name="AS_UNIQUEID" val="222"/>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3.xml><?xml version="1.0" encoding="utf-8"?>
<p:tagLst xmlns:p="http://schemas.openxmlformats.org/presentationml/2006/main">
  <p:tag name="AS_UNIQUEID" val="223"/>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4.xml><?xml version="1.0" encoding="utf-8"?>
<p:tagLst xmlns:p="http://schemas.openxmlformats.org/presentationml/2006/main">
  <p:tag name="AS_UNIQUEID" val="224"/>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5.xml><?xml version="1.0" encoding="utf-8"?>
<p:tagLst xmlns:p="http://schemas.openxmlformats.org/presentationml/2006/main">
  <p:tag name="AS_UNIQUEID" val="226"/>
  <p:tag name="KSO_WM_BEAUTIFY_FLAG" val="#wm#"/>
  <p:tag name="KSO_WM_SLIDE_BACKGROUND_TYPE" val="bel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8*i*1"/>
  <p:tag name="KSO_WM_UNIT_INDEX" val="1"/>
  <p:tag name="KSO_WM_UNIT_LAYERLEVEL" val="1"/>
  <p:tag name="KSO_WM_UNIT_SUBTYPE" val="h"/>
  <p:tag name="KSO_WM_UNIT_TYPE" val="i"/>
</p:tagLst>
</file>

<file path=ppt/tags/tag336.xml><?xml version="1.0" encoding="utf-8"?>
<p:tagLst xmlns:p="http://schemas.openxmlformats.org/presentationml/2006/main">
  <p:tag name="AS_UNIQUEID" val="227"/>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7.xml><?xml version="1.0" encoding="utf-8"?>
<p:tagLst xmlns:p="http://schemas.openxmlformats.org/presentationml/2006/main">
  <p:tag name="AS_UNIQUEID" val="228"/>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8.xml><?xml version="1.0" encoding="utf-8"?>
<p:tagLst xmlns:p="http://schemas.openxmlformats.org/presentationml/2006/main">
  <p:tag name="AS_UNIQUEID" val="229"/>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9.xml><?xml version="1.0" encoding="utf-8"?>
<p:tagLst xmlns:p="http://schemas.openxmlformats.org/presentationml/2006/main">
  <p:tag name="AS_UNIQUEID" val="230"/>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4.xml><?xml version="1.0" encoding="utf-8"?>
<p:tagLst xmlns:p="http://schemas.openxmlformats.org/presentationml/2006/main">
  <p:tag name="AS_UNIQUEID" val="8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40.xml><?xml version="1.0" encoding="utf-8"?>
<p:tagLst xmlns:p="http://schemas.openxmlformats.org/presentationml/2006/main">
  <p:tag name="AS_UNIQUEID" val="231"/>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41.xml><?xml version="1.0" encoding="utf-8"?>
<p:tagLst xmlns:p="http://schemas.openxmlformats.org/presentationml/2006/main">
  <p:tag name="AS_UNIQUEID" val="233"/>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342.xml><?xml version="1.0" encoding="utf-8"?>
<p:tagLst xmlns:p="http://schemas.openxmlformats.org/presentationml/2006/main">
  <p:tag name="AS_UNIQUEID" val="234"/>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343.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4.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5.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6.xml><?xml version="1.0" encoding="utf-8"?>
<p:tagLst xmlns:p="http://schemas.openxmlformats.org/presentationml/2006/main">
  <p:tag name="AS_UNIQUEID" val="238"/>
  <p:tag name="KSO_WM_BEAUTIFY_FLAG" val="#wm#"/>
  <p:tag name="KSO_WM_COMBINE_RELATE_SLIDE_ID" val="background20180913_1"/>
  <p:tag name="KSO_WM_TAG_VERSION" val="1.0"/>
  <p:tag name="KSO_WM_TEMPLATE_CATEGORY" val="custom"/>
  <p:tag name="KSO_WM_TEMPLATE_COLOR_TYPE" val="1"/>
  <p:tag name="KSO_WM_TEMPLATE_INDEX" val="20182104"/>
  <p:tag name="KSO_WM_TEMPLATE_MASTER_THUMB_INDEX" val="12"/>
  <p:tag name="KSO_WM_TEMPLATE_MASTER_TYPE" val="1"/>
  <p:tag name="KSO_WM_TEMPLATE_SUBCATEGORY" val="0"/>
  <p:tag name="KSO_WM_TEMPLATE_THUMBS_INDEX" val="1、5、6、11、12、16、19、22、23、26、27"/>
  <p:tag name="KSO_WM_UNIT_SHOW_EDIT_AREA_INDICATION" val="0"/>
</p:tagLst>
</file>

<file path=ppt/tags/tag347.xml><?xml version="1.0" encoding="utf-8"?>
<p:tagLst xmlns:p="http://schemas.openxmlformats.org/presentationml/2006/main">
  <p:tag name="AS_UNIQUEID" val="296"/>
</p:tagLst>
</file>

<file path=ppt/tags/tag348.xml><?xml version="1.0" encoding="utf-8"?>
<p:tagLst xmlns:p="http://schemas.openxmlformats.org/presentationml/2006/main">
  <p:tag name="AS_UNIQUEID" val="347"/>
</p:tagLst>
</file>

<file path=ppt/tags/tag349.xml><?xml version="1.0" encoding="utf-8"?>
<p:tagLst xmlns:p="http://schemas.openxmlformats.org/presentationml/2006/main">
  <p:tag name="AS_UNIQUEID" val="347"/>
</p:tagLst>
</file>

<file path=ppt/tags/tag35.xml><?xml version="1.0" encoding="utf-8"?>
<p:tagLst xmlns:p="http://schemas.openxmlformats.org/presentationml/2006/main">
  <p:tag name="AS_UNIQUEID" val="8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50.xml><?xml version="1.0" encoding="utf-8"?>
<p:tagLst xmlns:p="http://schemas.openxmlformats.org/presentationml/2006/main">
  <p:tag name="AS_UNIQUEID" val="347"/>
</p:tagLst>
</file>

<file path=ppt/tags/tag351.xml><?xml version="1.0" encoding="utf-8"?>
<p:tagLst xmlns:p="http://schemas.openxmlformats.org/presentationml/2006/main">
  <p:tag name="KSO_WM_UNIT_TABLE_BEAUTIFY" val="smartTable{41d3d47e-9178-40a2-946c-4b550d0f0ba6}"/>
  <p:tag name="TABLE_ENDDRAG_ORIGIN_RECT" val="894*355"/>
  <p:tag name="TABLE_ENDDRAG_RECT" val="42*166*894*338"/>
</p:tagLst>
</file>

<file path=ppt/tags/tag352.xml><?xml version="1.0" encoding="utf-8"?>
<p:tagLst xmlns:p="http://schemas.openxmlformats.org/presentationml/2006/main">
  <p:tag name="KSO_WM_SPECIAL_SOURCE" val="bdnull"/>
</p:tagLst>
</file>

<file path=ppt/tags/tag353.xml><?xml version="1.0" encoding="utf-8"?>
<p:tagLst xmlns:p="http://schemas.openxmlformats.org/presentationml/2006/main">
  <p:tag name="KSO_WM_UNIT_PLACING_PICTURE_USER_VIEWPORT" val="{&quot;height&quot;:2125,&quot;width&quot;:5981}"/>
</p:tagLst>
</file>

<file path=ppt/tags/tag354.xml><?xml version="1.0" encoding="utf-8"?>
<p:tagLst xmlns:p="http://schemas.openxmlformats.org/presentationml/2006/main">
  <p:tag name="KSO_WM_UNIT_PLACING_PICTURE_USER_VIEWPORT" val="{&quot;height&quot;:1919,&quot;width&quot;:7558}"/>
</p:tagLst>
</file>

<file path=ppt/tags/tag355.xml><?xml version="1.0" encoding="utf-8"?>
<p:tagLst xmlns:p="http://schemas.openxmlformats.org/presentationml/2006/main">
  <p:tag name="KSO_WM_UNIT_PLACING_PICTURE_USER_VIEWPORT" val="{&quot;height&quot;:2008,&quot;width&quot;:5982}"/>
</p:tagLst>
</file>

<file path=ppt/tags/tag356.xml><?xml version="1.0" encoding="utf-8"?>
<p:tagLst xmlns:p="http://schemas.openxmlformats.org/presentationml/2006/main">
  <p:tag name="KSO_WM_UNIT_TABLE_BEAUTIFY" val="smartTable{eb9ecab9-51ce-4dbc-ac16-7c86c89c918f}"/>
  <p:tag name="TABLE_ENDDRAG_ORIGIN_RECT" val="801*274"/>
  <p:tag name="TABLE_ENDDRAG_RECT" val="66*21*801*274"/>
</p:tagLst>
</file>

<file path=ppt/tags/tag357.xml><?xml version="1.0" encoding="utf-8"?>
<p:tagLst xmlns:p="http://schemas.openxmlformats.org/presentationml/2006/main">
  <p:tag name="KSO_WM_UNIT_TABLE_BEAUTIFY" val="smartTable{01e3a32b-c748-4e77-b06a-570717daf0e9}"/>
  <p:tag name="TABLE_ENDDRAG_ORIGIN_RECT" val="842*246"/>
  <p:tag name="TABLE_ENDDRAG_RECT" val="33*31*846*246"/>
</p:tagLst>
</file>

<file path=ppt/tags/tag358.xml><?xml version="1.0" encoding="utf-8"?>
<p:tagLst xmlns:p="http://schemas.openxmlformats.org/presentationml/2006/main">
  <p:tag name="AS_UNIQUEID" val="349"/>
</p:tagLst>
</file>

<file path=ppt/tags/tag359.xml><?xml version="1.0" encoding="utf-8"?>
<p:tagLst xmlns:p="http://schemas.openxmlformats.org/presentationml/2006/main">
  <p:tag name="AS_UNIQUEID" val="356"/>
</p:tagLst>
</file>

<file path=ppt/tags/tag36.xml><?xml version="1.0" encoding="utf-8"?>
<p:tagLst xmlns:p="http://schemas.openxmlformats.org/presentationml/2006/main">
  <p:tag name="AS_UNIQUEID" val="8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60.xml><?xml version="1.0" encoding="utf-8"?>
<p:tagLst xmlns:p="http://schemas.openxmlformats.org/presentationml/2006/main">
  <p:tag name="AS_UNIQUEID" val="359"/>
</p:tagLst>
</file>

<file path=ppt/tags/tag361.xml><?xml version="1.0" encoding="utf-8"?>
<p:tagLst xmlns:p="http://schemas.openxmlformats.org/presentationml/2006/main">
  <p:tag name="AS_UNIQUEID" val="348"/>
</p:tagLst>
</file>

<file path=ppt/tags/tag362.xml><?xml version="1.0" encoding="utf-8"?>
<p:tagLst xmlns:p="http://schemas.openxmlformats.org/presentationml/2006/main">
  <p:tag name="KSO_WM_BEAUTIFY_FLAG" val="#wm#"/>
  <p:tag name="KSO_WM_TEMPLATE_CATEGORY" val="custom"/>
  <p:tag name="KSO_WM_TEMPLATE_INDEX" val="20182104"/>
</p:tagLst>
</file>

<file path=ppt/tags/tag363.xml><?xml version="1.0" encoding="utf-8"?>
<p:tagLst xmlns:p="http://schemas.openxmlformats.org/presentationml/2006/main">
  <p:tag name="AS_UNIQUEID" val="362"/>
  <p:tag name="KSO_WM_UNIT_TABLE_BEAUTIFY" val="smartTable{56971060-0f81-4202-8b49-8df0e247878a}"/>
  <p:tag name="TABLE_ENDDRAG_ORIGIN_RECT" val="919*414"/>
  <p:tag name="TABLE_ENDDRAG_RECT" val="22*85*919*401"/>
</p:tagLst>
</file>

<file path=ppt/tags/tag364.xml><?xml version="1.0" encoding="utf-8"?>
<p:tagLst xmlns:p="http://schemas.openxmlformats.org/presentationml/2006/main">
  <p:tag name="AS_UNIQUEID" val="390"/>
</p:tagLst>
</file>

<file path=ppt/tags/tag365.xml><?xml version="1.0" encoding="utf-8"?>
<p:tagLst xmlns:p="http://schemas.openxmlformats.org/presentationml/2006/main">
  <p:tag name="KSO_WM_BEAUTIFY_FLAG" val="#wm#"/>
  <p:tag name="KSO_WM_TEMPLATE_CATEGORY" val="custom"/>
  <p:tag name="KSO_WM_TEMPLATE_INDEX" val="20182104"/>
</p:tagLst>
</file>

<file path=ppt/tags/tag366.xml><?xml version="1.0" encoding="utf-8"?>
<p:tagLst xmlns:p="http://schemas.openxmlformats.org/presentationml/2006/main">
  <p:tag name="AS_UNIQUEID" val="372"/>
</p:tagLst>
</file>

<file path=ppt/tags/tag367.xml><?xml version="1.0" encoding="utf-8"?>
<p:tagLst xmlns:p="http://schemas.openxmlformats.org/presentationml/2006/main">
  <p:tag name="AS_UNIQUEID" val="373"/>
</p:tagLst>
</file>

<file path=ppt/tags/tag368.xml><?xml version="1.0" encoding="utf-8"?>
<p:tagLst xmlns:p="http://schemas.openxmlformats.org/presentationml/2006/main">
  <p:tag name="AS_UNIQUEID" val="374"/>
</p:tagLst>
</file>

<file path=ppt/tags/tag369.xml><?xml version="1.0" encoding="utf-8"?>
<p:tagLst xmlns:p="http://schemas.openxmlformats.org/presentationml/2006/main">
  <p:tag name="AS_UNIQUEID" val="375"/>
</p:tagLst>
</file>

<file path=ppt/tags/tag37.xml><?xml version="1.0" encoding="utf-8"?>
<p:tagLst xmlns:p="http://schemas.openxmlformats.org/presentationml/2006/main">
  <p:tag name="AS_UNIQUEID" val="8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70.xml><?xml version="1.0" encoding="utf-8"?>
<p:tagLst xmlns:p="http://schemas.openxmlformats.org/presentationml/2006/main">
  <p:tag name="KSO_WM_BEAUTIFY_FLAG" val="#wm#"/>
  <p:tag name="KSO_WM_TEMPLATE_CATEGORY" val="custom"/>
  <p:tag name="KSO_WM_TEMPLATE_INDEX" val="20182104"/>
</p:tagLst>
</file>

<file path=ppt/tags/tag371.xml><?xml version="1.0" encoding="utf-8"?>
<p:tagLst xmlns:p="http://schemas.openxmlformats.org/presentationml/2006/main">
  <p:tag name="AS_UNIQUEID" val="379"/>
</p:tagLst>
</file>

<file path=ppt/tags/tag372.xml><?xml version="1.0" encoding="utf-8"?>
<p:tagLst xmlns:p="http://schemas.openxmlformats.org/presentationml/2006/main">
  <p:tag name="AS_UNIQUEID" val="377"/>
</p:tagLst>
</file>

<file path=ppt/tags/tag373.xml><?xml version="1.0" encoding="utf-8"?>
<p:tagLst xmlns:p="http://schemas.openxmlformats.org/presentationml/2006/main">
  <p:tag name="AS_UNIQUEID" val="379"/>
</p:tagLst>
</file>

<file path=ppt/tags/tag374.xml><?xml version="1.0" encoding="utf-8"?>
<p:tagLst xmlns:p="http://schemas.openxmlformats.org/presentationml/2006/main">
  <p:tag name="AS_UNIQUEID" val="378"/>
</p:tagLst>
</file>

<file path=ppt/tags/tag375.xml><?xml version="1.0" encoding="utf-8"?>
<p:tagLst xmlns:p="http://schemas.openxmlformats.org/presentationml/2006/main">
  <p:tag name="AS_UNIQUEID" val="379"/>
</p:tagLst>
</file>

<file path=ppt/tags/tag376.xml><?xml version="1.0" encoding="utf-8"?>
<p:tagLst xmlns:p="http://schemas.openxmlformats.org/presentationml/2006/main">
  <p:tag name="AS_UNIQUEID" val="389"/>
  <p:tag name="KSO_WM_UNIT_TABLE_BEAUTIFY" val="smartTable{56971060-0f81-4202-8b49-8df0e247878a}"/>
  <p:tag name="TABLE_ENDDRAG_ORIGIN_RECT" val="890*213"/>
  <p:tag name="TABLE_ENDDRAG_RECT" val="31*246*890*226"/>
</p:tagLst>
</file>

<file path=ppt/tags/tag377.xml><?xml version="1.0" encoding="utf-8"?>
<p:tagLst xmlns:p="http://schemas.openxmlformats.org/presentationml/2006/main">
  <p:tag name="AS_UNIQUEID" val="412"/>
</p:tagLst>
</file>

<file path=ppt/tags/tag378.xml><?xml version="1.0" encoding="utf-8"?>
<p:tagLst xmlns:p="http://schemas.openxmlformats.org/presentationml/2006/main">
  <p:tag name="AS_UNIQUEID" val="413"/>
</p:tagLst>
</file>

<file path=ppt/tags/tag379.xml><?xml version="1.0" encoding="utf-8"?>
<p:tagLst xmlns:p="http://schemas.openxmlformats.org/presentationml/2006/main">
  <p:tag name="KSO_WM_BEAUTIFY_FLAG" val="#wm#"/>
  <p:tag name="KSO_WM_TEMPLATE_CATEGORY" val="custom"/>
  <p:tag name="KSO_WM_TEMPLATE_INDEX" val="20182104"/>
</p:tagLst>
</file>

<file path=ppt/tags/tag38.xml><?xml version="1.0" encoding="utf-8"?>
<p:tagLst xmlns:p="http://schemas.openxmlformats.org/presentationml/2006/main">
  <p:tag name="AS_UNIQUEID" val="89"/>
  <p:tag name="KSO_WM_BEAUTIFY_FLAG" val="#wm#"/>
  <p:tag name="KSO_WM_TAG_VERSION" val="1.0"/>
  <p:tag name="KSO_WM_UNIT_COMPATIBLE" val="0"/>
  <p:tag name="KSO_WM_UNIT_DIAGRAM_ISNUMVISUAL" val="0"/>
  <p:tag name="KSO_WM_UNIT_DIAGRAM_ISREFERUNIT" val="0"/>
  <p:tag name="KSO_WM_UNIT_HIGHLIGHT" val="0"/>
  <p:tag name="KSO_WM_UNIT_ID" val="_5*i*8"/>
  <p:tag name="KSO_WM_UNIT_INDEX" val="8"/>
  <p:tag name="KSO_WM_UNIT_LAYERLEVEL" val="1"/>
  <p:tag name="KSO_WM_UNIT_TYPE" val="i"/>
</p:tagLst>
</file>

<file path=ppt/tags/tag380.xml><?xml version="1.0" encoding="utf-8"?>
<p:tagLst xmlns:p="http://schemas.openxmlformats.org/presentationml/2006/main">
  <p:tag name="AS_UNIQUEID" val="421"/>
</p:tagLst>
</file>

<file path=ppt/tags/tag381.xml><?xml version="1.0" encoding="utf-8"?>
<p:tagLst xmlns:p="http://schemas.openxmlformats.org/presentationml/2006/main">
  <p:tag name="AS_UNIQUEID" val="422"/>
</p:tagLst>
</file>

<file path=ppt/tags/tag382.xml><?xml version="1.0" encoding="utf-8"?>
<p:tagLst xmlns:p="http://schemas.openxmlformats.org/presentationml/2006/main">
  <p:tag name="AS_UNIQUEID" val="423"/>
  <p:tag name="KSO_WM_UNIT_TABLE_BEAUTIFY" val="smartTable{7c697758-3ae1-4726-8955-0569a366b5a3}"/>
  <p:tag name="TABLE_ENDDRAG_ORIGIN_RECT" val="721*337"/>
  <p:tag name="TABLE_ENDDRAG_RECT" val="17*111*721*328"/>
</p:tagLst>
</file>

<file path=ppt/tags/tag383.xml><?xml version="1.0" encoding="utf-8"?>
<p:tagLst xmlns:p="http://schemas.openxmlformats.org/presentationml/2006/main">
  <p:tag name="AS_UNIQUEID" val="426"/>
</p:tagLst>
</file>

<file path=ppt/tags/tag384.xml><?xml version="1.0" encoding="utf-8"?>
<p:tagLst xmlns:p="http://schemas.openxmlformats.org/presentationml/2006/main">
  <p:tag name="KSO_WM_BEAUTIFY_FLAG" val="#wm#"/>
  <p:tag name="KSO_WM_COMBINE_RELATE_SLIDE_ID" val="background20180913_5"/>
  <p:tag name="KSO_WM_SLIDE_ID" val="custom20182104_5"/>
  <p:tag name="KSO_WM_SLIDE_INDEX" val="5"/>
  <p:tag name="KSO_WM_SLIDE_ITEM_CNT" val="0"/>
  <p:tag name="KSO_WM_SLIDE_LAYOUT" val="a_d_f"/>
  <p:tag name="KSO_WM_SLIDE_LAYOUT_CNT" val="1_1_1"/>
  <p:tag name="KSO_WM_SLIDE_POSITION" val="84*31"/>
  <p:tag name="KSO_WM_SLIDE_SIZE" val="790*483"/>
  <p:tag name="KSO_WM_SLIDE_SUBTYPE" val="picTxt"/>
  <p:tag name="KSO_WM_SLIDE_TYPE" val="text"/>
  <p:tag name="KSO_WM_TAG_VERSION" val="1.0"/>
  <p:tag name="KSO_WM_TEMPLATE_CATEGORY" val="custom"/>
  <p:tag name="KSO_WM_TEMPLATE_COLOR_TYPE" val="1"/>
  <p:tag name="KSO_WM_TEMPLATE_INDEX" val="20182104"/>
  <p:tag name="KSO_WM_TEMPLATE_MASTER_TYPE" val="1"/>
  <p:tag name="KSO_WM_TEMPLATE_SUBCATEGORY" val="0"/>
</p:tagLst>
</file>

<file path=ppt/tags/tag385.xml><?xml version="1.0" encoding="utf-8"?>
<p:tagLst xmlns:p="http://schemas.openxmlformats.org/presentationml/2006/main">
  <p:tag name="AS_UNIQUEID" val="416"/>
</p:tagLst>
</file>

<file path=ppt/tags/tag386.xml><?xml version="1.0" encoding="utf-8"?>
<p:tagLst xmlns:p="http://schemas.openxmlformats.org/presentationml/2006/main">
  <p:tag name="AS_UNIQUEID" val="417"/>
</p:tagLst>
</file>

<file path=ppt/tags/tag387.xml><?xml version="1.0" encoding="utf-8"?>
<p:tagLst xmlns:p="http://schemas.openxmlformats.org/presentationml/2006/main">
  <p:tag name="AS_UNIQUEID" val="418"/>
</p:tagLst>
</file>

<file path=ppt/tags/tag388.xml><?xml version="1.0" encoding="utf-8"?>
<p:tagLst xmlns:p="http://schemas.openxmlformats.org/presentationml/2006/main">
  <p:tag name="AS_UNIQUEID" val="426"/>
</p:tagLst>
</file>

<file path=ppt/tags/tag389.xml><?xml version="1.0" encoding="utf-8"?>
<p:tagLst xmlns:p="http://schemas.openxmlformats.org/presentationml/2006/main">
  <p:tag name="AS_UNIQUEID" val="296"/>
</p:tagLst>
</file>

<file path=ppt/tags/tag39.xml><?xml version="1.0" encoding="utf-8"?>
<p:tagLst xmlns:p="http://schemas.openxmlformats.org/presentationml/2006/main">
  <p:tag name="AS_UNIQUEID" val="90"/>
  <p:tag name="KSO_WM_BEAUTIFY_FLAG" val="#wm#"/>
  <p:tag name="KSO_WM_TAG_VERSION" val="1.0"/>
  <p:tag name="KSO_WM_UNIT_COMPATIBLE" val="0"/>
  <p:tag name="KSO_WM_UNIT_DIAGRAM_ISNUMVISUAL" val="0"/>
  <p:tag name="KSO_WM_UNIT_DIAGRAM_ISREFERUNIT" val="0"/>
  <p:tag name="KSO_WM_UNIT_HIGHLIGHT" val="0"/>
  <p:tag name="KSO_WM_UNIT_ID" val="_5*i*12"/>
  <p:tag name="KSO_WM_UNIT_INDEX" val="12"/>
  <p:tag name="KSO_WM_UNIT_LAYERLEVEL" val="1"/>
  <p:tag name="KSO_WM_UNIT_TYPE" val="i"/>
</p:tagLst>
</file>

<file path=ppt/tags/tag390.xml><?xml version="1.0" encoding="utf-8"?>
<p:tagLst xmlns:p="http://schemas.openxmlformats.org/presentationml/2006/main">
  <p:tag name="AS_UNIQUEID" val="240"/>
</p:tagLst>
</file>

<file path=ppt/tags/tag391.xml><?xml version="1.0" encoding="utf-8"?>
<p:tagLst xmlns:p="http://schemas.openxmlformats.org/presentationml/2006/main">
  <p:tag name="AS_UNIQUEID" val="241"/>
</p:tagLst>
</file>

<file path=ppt/tags/tag392.xml><?xml version="1.0" encoding="utf-8"?>
<p:tagLst xmlns:p="http://schemas.openxmlformats.org/presentationml/2006/main">
  <p:tag name="AS_UNIQUEID" val="242"/>
</p:tagLst>
</file>

<file path=ppt/tags/tag393.xml><?xml version="1.0" encoding="utf-8"?>
<p:tagLst xmlns:p="http://schemas.openxmlformats.org/presentationml/2006/main">
  <p:tag name="AS_UNIQUEID" val="243"/>
</p:tagLst>
</file>

<file path=ppt/tags/tag394.xml><?xml version="1.0" encoding="utf-8"?>
<p:tagLst xmlns:p="http://schemas.openxmlformats.org/presentationml/2006/main">
  <p:tag name="AS_UNIQUEID" val="244"/>
</p:tagLst>
</file>

<file path=ppt/tags/tag395.xml><?xml version="1.0" encoding="utf-8"?>
<p:tagLst xmlns:p="http://schemas.openxmlformats.org/presentationml/2006/main">
  <p:tag name="AS_UNIQUEID" val="245"/>
</p:tagLst>
</file>

<file path=ppt/tags/tag396.xml><?xml version="1.0" encoding="utf-8"?>
<p:tagLst xmlns:p="http://schemas.openxmlformats.org/presentationml/2006/main">
  <p:tag name="AS_OS" val="Unix 3.10 unknown"/>
  <p:tag name="AS_RELEASE_DATE" val="2017.06.20"/>
  <p:tag name="AS_TITLE" val="Aspose.Slides for Java"/>
  <p:tag name="AS_VERSION" val="17.6"/>
</p:tagLst>
</file>

<file path=ppt/tags/tag4.xml><?xml version="1.0" encoding="utf-8"?>
<p:tagLst xmlns:p="http://schemas.openxmlformats.org/presentationml/2006/main">
  <p:tag name="AS_UNIQUEID" val="51"/>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91"/>
  <p:tag name="KSO_WM_BEAUTIFY_FLAG" val="#wm#"/>
  <p:tag name="KSO_WM_TAG_VERSION" val="1.0"/>
  <p:tag name="KSO_WM_UNIT_COMPATIBLE" val="0"/>
  <p:tag name="KSO_WM_UNIT_DIAGRAM_ISNUMVISUAL" val="0"/>
  <p:tag name="KSO_WM_UNIT_DIAGRAM_ISREFERUNIT" val="0"/>
  <p:tag name="KSO_WM_UNIT_HIGHLIGHT" val="0"/>
  <p:tag name="KSO_WM_UNIT_ID" val="_5*i*13"/>
  <p:tag name="KSO_WM_UNIT_INDEX" val="13"/>
  <p:tag name="KSO_WM_UNIT_LAYERLEVEL" val="1"/>
  <p:tag name="KSO_WM_UNIT_TYPE" val="i"/>
</p:tagLst>
</file>

<file path=ppt/tags/tag41.xml><?xml version="1.0" encoding="utf-8"?>
<p:tagLst xmlns:p="http://schemas.openxmlformats.org/presentationml/2006/main">
  <p:tag name="AS_UNIQUEID" val="92"/>
  <p:tag name="KSO_WM_BEAUTIFY_FLAG" val="#wm#"/>
  <p:tag name="KSO_WM_TAG_VERSION" val="1.0"/>
  <p:tag name="KSO_WM_UNIT_COMPATIBLE" val="0"/>
  <p:tag name="KSO_WM_UNIT_DIAGRAM_ISNUMVISUAL" val="0"/>
  <p:tag name="KSO_WM_UNIT_DIAGRAM_ISREFERUNIT" val="0"/>
  <p:tag name="KSO_WM_UNIT_HIGHLIGHT" val="0"/>
  <p:tag name="KSO_WM_UNIT_ID" val="_5*i*14"/>
  <p:tag name="KSO_WM_UNIT_INDEX" val="14"/>
  <p:tag name="KSO_WM_UNIT_LAYERLEVEL" val="1"/>
  <p:tag name="KSO_WM_UNIT_TYPE" val="i"/>
</p:tagLst>
</file>

<file path=ppt/tags/tag42.xml><?xml version="1.0" encoding="utf-8"?>
<p:tagLst xmlns:p="http://schemas.openxmlformats.org/presentationml/2006/main">
  <p:tag name="AS_UNIQUEID" val="9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3.xml><?xml version="1.0" encoding="utf-8"?>
<p:tagLst xmlns:p="http://schemas.openxmlformats.org/presentationml/2006/main">
  <p:tag name="AS_UNIQUEID" val="9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4.xml><?xml version="1.0" encoding="utf-8"?>
<p:tagLst xmlns:p="http://schemas.openxmlformats.org/presentationml/2006/main">
  <p:tag name="AS_UNIQUEID" val="9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5.xml><?xml version="1.0" encoding="utf-8"?>
<p:tagLst xmlns:p="http://schemas.openxmlformats.org/presentationml/2006/main">
  <p:tag name="AS_UNIQUEID" val="9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6.xml><?xml version="1.0" encoding="utf-8"?>
<p:tagLst xmlns:p="http://schemas.openxmlformats.org/presentationml/2006/main">
  <p:tag name="AS_UNIQUEID" val="9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7.xml><?xml version="1.0" encoding="utf-8"?>
<p:tagLst xmlns:p="http://schemas.openxmlformats.org/presentationml/2006/main">
  <p:tag name="AS_UNIQUEID" val="9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8.xml><?xml version="1.0" encoding="utf-8"?>
<p:tagLst xmlns:p="http://schemas.openxmlformats.org/presentationml/2006/main">
  <p:tag name="AS_UNIQUEID" val="9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9.xml><?xml version="1.0" encoding="utf-8"?>
<p:tagLst xmlns:p="http://schemas.openxmlformats.org/presentationml/2006/main">
  <p:tag name="AS_UNIQUEID" val="10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5.xml><?xml version="1.0" encoding="utf-8"?>
<p:tagLst xmlns:p="http://schemas.openxmlformats.org/presentationml/2006/main">
  <p:tag name="AS_UNIQUEID" val="52"/>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102"/>
  <p:tag name="KSO_WM_BEAUTIFY_FLAG" val="#wm#"/>
  <p:tag name="KSO_WM_TAG_VERSION" val="1.0"/>
  <p:tag name="KSO_WM_UNIT_COMPATIBLE" val="0"/>
  <p:tag name="KSO_WM_UNIT_DIAGRAM_ISNUMVISUAL" val="0"/>
  <p:tag name="KSO_WM_UNIT_DIAGRAM_ISREFERUNIT" val="0"/>
  <p:tag name="KSO_WM_UNIT_HIGHLIGHT" val="0"/>
  <p:tag name="KSO_WM_UNIT_ID" val="_6*i*8"/>
  <p:tag name="KSO_WM_UNIT_INDEX" val="8"/>
  <p:tag name="KSO_WM_UNIT_LAYERLEVEL" val="1"/>
  <p:tag name="KSO_WM_UNIT_TYPE" val="i"/>
</p:tagLst>
</file>

<file path=ppt/tags/tag51.xml><?xml version="1.0" encoding="utf-8"?>
<p:tagLst xmlns:p="http://schemas.openxmlformats.org/presentationml/2006/main">
  <p:tag name="AS_UNIQUEID" val="103"/>
  <p:tag name="KSO_WM_BEAUTIFY_FLAG" val="#wm#"/>
  <p:tag name="KSO_WM_TAG_VERSION" val="1.0"/>
  <p:tag name="KSO_WM_UNIT_COMPATIBLE" val="0"/>
  <p:tag name="KSO_WM_UNIT_DIAGRAM_ISNUMVISUAL" val="0"/>
  <p:tag name="KSO_WM_UNIT_DIAGRAM_ISREFERUNIT" val="0"/>
  <p:tag name="KSO_WM_UNIT_HIGHLIGHT" val="0"/>
  <p:tag name="KSO_WM_UNIT_ID" val="_6*i*12"/>
  <p:tag name="KSO_WM_UNIT_INDEX" val="12"/>
  <p:tag name="KSO_WM_UNIT_LAYERLEVEL" val="1"/>
  <p:tag name="KSO_WM_UNIT_TYPE" val="i"/>
</p:tagLst>
</file>

<file path=ppt/tags/tag52.xml><?xml version="1.0" encoding="utf-8"?>
<p:tagLst xmlns:p="http://schemas.openxmlformats.org/presentationml/2006/main">
  <p:tag name="AS_UNIQUEID" val="104"/>
  <p:tag name="KSO_WM_BEAUTIFY_FLAG" val="#wm#"/>
  <p:tag name="KSO_WM_TAG_VERSION" val="1.0"/>
  <p:tag name="KSO_WM_UNIT_COMPATIBLE" val="0"/>
  <p:tag name="KSO_WM_UNIT_DIAGRAM_ISNUMVISUAL" val="0"/>
  <p:tag name="KSO_WM_UNIT_DIAGRAM_ISREFERUNIT" val="0"/>
  <p:tag name="KSO_WM_UNIT_HIGHLIGHT" val="0"/>
  <p:tag name="KSO_WM_UNIT_ID" val="_6*i*13"/>
  <p:tag name="KSO_WM_UNIT_INDEX" val="13"/>
  <p:tag name="KSO_WM_UNIT_LAYERLEVEL" val="1"/>
  <p:tag name="KSO_WM_UNIT_TYPE" val="i"/>
</p:tagLst>
</file>

<file path=ppt/tags/tag53.xml><?xml version="1.0" encoding="utf-8"?>
<p:tagLst xmlns:p="http://schemas.openxmlformats.org/presentationml/2006/main">
  <p:tag name="AS_UNIQUEID" val="105"/>
  <p:tag name="KSO_WM_BEAUTIFY_FLAG" val="#wm#"/>
  <p:tag name="KSO_WM_TAG_VERSION" val="1.0"/>
  <p:tag name="KSO_WM_UNIT_COMPATIBLE" val="0"/>
  <p:tag name="KSO_WM_UNIT_DIAGRAM_ISNUMVISUAL" val="0"/>
  <p:tag name="KSO_WM_UNIT_DIAGRAM_ISREFERUNIT" val="0"/>
  <p:tag name="KSO_WM_UNIT_HIGHLIGHT" val="0"/>
  <p:tag name="KSO_WM_UNIT_ID" val="_6*i*14"/>
  <p:tag name="KSO_WM_UNIT_INDEX" val="14"/>
  <p:tag name="KSO_WM_UNIT_LAYERLEVEL" val="1"/>
  <p:tag name="KSO_WM_UNIT_TYPE" val="i"/>
</p:tagLst>
</file>

<file path=ppt/tags/tag54.xml><?xml version="1.0" encoding="utf-8"?>
<p:tagLst xmlns:p="http://schemas.openxmlformats.org/presentationml/2006/main">
  <p:tag name="AS_UNIQUEID" val="106"/>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5.xml><?xml version="1.0" encoding="utf-8"?>
<p:tagLst xmlns:p="http://schemas.openxmlformats.org/presentationml/2006/main">
  <p:tag name="AS_UNIQUEID" val="10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6.xml><?xml version="1.0" encoding="utf-8"?>
<p:tagLst xmlns:p="http://schemas.openxmlformats.org/presentationml/2006/main">
  <p:tag name="AS_UNIQUEID" val="10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7.xml><?xml version="1.0" encoding="utf-8"?>
<p:tagLst xmlns:p="http://schemas.openxmlformats.org/presentationml/2006/main">
  <p:tag name="AS_UNIQUEID" val="10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8.xml><?xml version="1.0" encoding="utf-8"?>
<p:tagLst xmlns:p="http://schemas.openxmlformats.org/presentationml/2006/main">
  <p:tag name="AS_UNIQUEID" val="111"/>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59.xml><?xml version="1.0" encoding="utf-8"?>
<p:tagLst xmlns:p="http://schemas.openxmlformats.org/presentationml/2006/main">
  <p:tag name="AS_UNIQUEID" val="11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xml><?xml version="1.0" encoding="utf-8"?>
<p:tagLst xmlns:p="http://schemas.openxmlformats.org/presentationml/2006/main">
  <p:tag name="AS_UNIQUEID" val="53"/>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0.xml><?xml version="1.0" encoding="utf-8"?>
<p:tagLst xmlns:p="http://schemas.openxmlformats.org/presentationml/2006/main">
  <p:tag name="AS_UNIQUEID" val="11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1.xml><?xml version="1.0" encoding="utf-8"?>
<p:tagLst xmlns:p="http://schemas.openxmlformats.org/presentationml/2006/main">
  <p:tag name="AS_UNIQUEID" val="115"/>
  <p:tag name="KSO_WM_BEAUTIFY_FLAG" val="#wm#"/>
  <p:tag name="KSO_WM_TAG_VERSION" val="1.0"/>
  <p:tag name="KSO_WM_UNIT_COMPATIBLE" val="0"/>
  <p:tag name="KSO_WM_UNIT_DIAGRAM_ISNUMVISUAL" val="0"/>
  <p:tag name="KSO_WM_UNIT_DIAGRAM_ISREFERUNIT" val="0"/>
  <p:tag name="KSO_WM_UNIT_HIGHLIGHT" val="0"/>
  <p:tag name="KSO_WM_UNIT_ID" val="_8*i*8"/>
  <p:tag name="KSO_WM_UNIT_INDEX" val="8"/>
  <p:tag name="KSO_WM_UNIT_LAYERLEVEL" val="1"/>
  <p:tag name="KSO_WM_UNIT_TYPE" val="i"/>
</p:tagLst>
</file>

<file path=ppt/tags/tag62.xml><?xml version="1.0" encoding="utf-8"?>
<p:tagLst xmlns:p="http://schemas.openxmlformats.org/presentationml/2006/main">
  <p:tag name="AS_UNIQUEID" val="116"/>
  <p:tag name="KSO_WM_BEAUTIFY_FLAG" val="#wm#"/>
  <p:tag name="KSO_WM_TAG_VERSION" val="1.0"/>
  <p:tag name="KSO_WM_UNIT_COMPATIBLE" val="0"/>
  <p:tag name="KSO_WM_UNIT_DIAGRAM_ISNUMVISUAL" val="0"/>
  <p:tag name="KSO_WM_UNIT_DIAGRAM_ISREFERUNIT" val="0"/>
  <p:tag name="KSO_WM_UNIT_HIGHLIGHT" val="0"/>
  <p:tag name="KSO_WM_UNIT_ID" val="_8*i*12"/>
  <p:tag name="KSO_WM_UNIT_INDEX" val="12"/>
  <p:tag name="KSO_WM_UNIT_LAYERLEVEL" val="1"/>
  <p:tag name="KSO_WM_UNIT_TYPE" val="i"/>
</p:tagLst>
</file>

<file path=ppt/tags/tag63.xml><?xml version="1.0" encoding="utf-8"?>
<p:tagLst xmlns:p="http://schemas.openxmlformats.org/presentationml/2006/main">
  <p:tag name="AS_UNIQUEID" val="117"/>
  <p:tag name="KSO_WM_BEAUTIFY_FLAG" val="#wm#"/>
  <p:tag name="KSO_WM_TAG_VERSION" val="1.0"/>
  <p:tag name="KSO_WM_UNIT_COMPATIBLE" val="0"/>
  <p:tag name="KSO_WM_UNIT_DIAGRAM_ISNUMVISUAL" val="0"/>
  <p:tag name="KSO_WM_UNIT_DIAGRAM_ISREFERUNIT" val="0"/>
  <p:tag name="KSO_WM_UNIT_HIGHLIGHT" val="0"/>
  <p:tag name="KSO_WM_UNIT_ID" val="_8*i*13"/>
  <p:tag name="KSO_WM_UNIT_INDEX" val="13"/>
  <p:tag name="KSO_WM_UNIT_LAYERLEVEL" val="1"/>
  <p:tag name="KSO_WM_UNIT_TYPE" val="i"/>
</p:tagLst>
</file>

<file path=ppt/tags/tag64.xml><?xml version="1.0" encoding="utf-8"?>
<p:tagLst xmlns:p="http://schemas.openxmlformats.org/presentationml/2006/main">
  <p:tag name="AS_UNIQUEID" val="118"/>
  <p:tag name="KSO_WM_BEAUTIFY_FLAG" val="#wm#"/>
  <p:tag name="KSO_WM_TAG_VERSION" val="1.0"/>
  <p:tag name="KSO_WM_UNIT_COMPATIBLE" val="0"/>
  <p:tag name="KSO_WM_UNIT_DIAGRAM_ISNUMVISUAL" val="0"/>
  <p:tag name="KSO_WM_UNIT_DIAGRAM_ISREFERUNIT" val="0"/>
  <p:tag name="KSO_WM_UNIT_HIGHLIGHT" val="0"/>
  <p:tag name="KSO_WM_UNIT_ID" val="_8*i*14"/>
  <p:tag name="KSO_WM_UNIT_INDEX" val="14"/>
  <p:tag name="KSO_WM_UNIT_LAYERLEVEL" val="1"/>
  <p:tag name="KSO_WM_UNIT_TYPE" val="i"/>
</p:tagLst>
</file>

<file path=ppt/tags/tag65.xml><?xml version="1.0" encoding="utf-8"?>
<p:tagLst xmlns:p="http://schemas.openxmlformats.org/presentationml/2006/main">
  <p:tag name="AS_UNIQUEID" val="11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6.xml><?xml version="1.0" encoding="utf-8"?>
<p:tagLst xmlns:p="http://schemas.openxmlformats.org/presentationml/2006/main">
  <p:tag name="AS_UNIQUEID" val="12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7.xml><?xml version="1.0" encoding="utf-8"?>
<p:tagLst xmlns:p="http://schemas.openxmlformats.org/presentationml/2006/main">
  <p:tag name="AS_UNIQUEID" val="12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8.xml><?xml version="1.0" encoding="utf-8"?>
<p:tagLst xmlns:p="http://schemas.openxmlformats.org/presentationml/2006/main">
  <p:tag name="AS_UNIQUEID" val="12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9.xml><?xml version="1.0" encoding="utf-8"?>
<p:tagLst xmlns:p="http://schemas.openxmlformats.org/presentationml/2006/main">
  <p:tag name="AS_UNIQUEID" val="12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7.xml><?xml version="1.0" encoding="utf-8"?>
<p:tagLst xmlns:p="http://schemas.openxmlformats.org/presentationml/2006/main">
  <p:tag name="AS_UNIQUEID" val="54"/>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8"/>
  <p:tag name="KSO_WM_UNIT_INDEX" val="8"/>
  <p:tag name="KSO_WM_UNIT_LAYERLEVEL" val="1"/>
  <p:tag name="KSO_WM_UNIT_TYPE" val="i"/>
</p:tagLst>
</file>

<file path=ppt/tags/tag70.xml><?xml version="1.0" encoding="utf-8"?>
<p:tagLst xmlns:p="http://schemas.openxmlformats.org/presentationml/2006/main">
  <p:tag name="AS_UNIQUEID" val="12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71.xml><?xml version="1.0" encoding="utf-8"?>
<p:tagLst xmlns:p="http://schemas.openxmlformats.org/presentationml/2006/main">
  <p:tag name="AS_UNIQUEID" val="12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2.xml><?xml version="1.0" encoding="utf-8"?>
<p:tagLst xmlns:p="http://schemas.openxmlformats.org/presentationml/2006/main">
  <p:tag name="AS_UNIQUEID" val="127"/>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9*i*1"/>
  <p:tag name="KSO_WM_UNIT_INDEX" val="1"/>
  <p:tag name="KSO_WM_UNIT_LAYERLEVEL" val="1"/>
  <p:tag name="KSO_WM_UNIT_SUBTYPE" val="h"/>
  <p:tag name="KSO_WM_UNIT_TYPE" val="i"/>
</p:tagLst>
</file>

<file path=ppt/tags/tag73.xml><?xml version="1.0" encoding="utf-8"?>
<p:tagLst xmlns:p="http://schemas.openxmlformats.org/presentationml/2006/main">
  <p:tag name="AS_UNIQUEID" val="128"/>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74.xml><?xml version="1.0" encoding="utf-8"?>
<p:tagLst xmlns:p="http://schemas.openxmlformats.org/presentationml/2006/main">
  <p:tag name="AS_UNIQUEID" val="129"/>
  <p:tag name="KSO_WM_BEAUTIFY_FLAG" val="#wm#"/>
  <p:tag name="KSO_WM_TAG_VERSION" val="1.0"/>
  <p:tag name="KSO_WM_UNIT_COMPATIBLE" val="0"/>
  <p:tag name="KSO_WM_UNIT_DIAGRAM_ISNUMVISUAL" val="0"/>
  <p:tag name="KSO_WM_UNIT_DIAGRAM_ISREFERUNIT" val="0"/>
  <p:tag name="KSO_WM_UNIT_HIGHLIGHT" val="0"/>
  <p:tag name="KSO_WM_UNIT_ID" val="_9*i*12"/>
  <p:tag name="KSO_WM_UNIT_INDEX" val="12"/>
  <p:tag name="KSO_WM_UNIT_LAYERLEVEL" val="1"/>
  <p:tag name="KSO_WM_UNIT_TYPE" val="i"/>
</p:tagLst>
</file>

<file path=ppt/tags/tag75.xml><?xml version="1.0" encoding="utf-8"?>
<p:tagLst xmlns:p="http://schemas.openxmlformats.org/presentationml/2006/main">
  <p:tag name="AS_UNIQUEID" val="130"/>
  <p:tag name="KSO_WM_BEAUTIFY_FLAG" val="#wm#"/>
  <p:tag name="KSO_WM_TAG_VERSION" val="1.0"/>
  <p:tag name="KSO_WM_UNIT_COMPATIBLE" val="0"/>
  <p:tag name="KSO_WM_UNIT_DIAGRAM_ISNUMVISUAL" val="0"/>
  <p:tag name="KSO_WM_UNIT_DIAGRAM_ISREFERUNIT" val="0"/>
  <p:tag name="KSO_WM_UNIT_HIGHLIGHT" val="0"/>
  <p:tag name="KSO_WM_UNIT_ID" val="_9*i*13"/>
  <p:tag name="KSO_WM_UNIT_INDEX" val="13"/>
  <p:tag name="KSO_WM_UNIT_LAYERLEVEL" val="1"/>
  <p:tag name="KSO_WM_UNIT_TYPE" val="i"/>
</p:tagLst>
</file>

<file path=ppt/tags/tag76.xml><?xml version="1.0" encoding="utf-8"?>
<p:tagLst xmlns:p="http://schemas.openxmlformats.org/presentationml/2006/main">
  <p:tag name="AS_UNIQUEID" val="131"/>
  <p:tag name="KSO_WM_BEAUTIFY_FLAG" val="#wm#"/>
  <p:tag name="KSO_WM_TAG_VERSION" val="1.0"/>
  <p:tag name="KSO_WM_UNIT_COMPATIBLE" val="0"/>
  <p:tag name="KSO_WM_UNIT_DIAGRAM_ISNUMVISUAL" val="0"/>
  <p:tag name="KSO_WM_UNIT_DIAGRAM_ISREFERUNIT" val="0"/>
  <p:tag name="KSO_WM_UNIT_HIGHLIGHT" val="0"/>
  <p:tag name="KSO_WM_UNIT_ID" val="_9*i*14"/>
  <p:tag name="KSO_WM_UNIT_INDEX" val="14"/>
  <p:tag name="KSO_WM_UNIT_LAYERLEVEL" val="1"/>
  <p:tag name="KSO_WM_UNIT_TYPE" val="i"/>
</p:tagLst>
</file>

<file path=ppt/tags/tag77.xml><?xml version="1.0" encoding="utf-8"?>
<p:tagLst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8.xml><?xml version="1.0" encoding="utf-8"?>
<p:tagLst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9.xml><?xml version="1.0" encoding="utf-8"?>
<p:tagLst xmlns:p="http://schemas.openxmlformats.org/presentationml/2006/main">
  <p:tag name="AS_UNIQUEID" val="13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xml><?xml version="1.0" encoding="utf-8"?>
<p:tagLst xmlns:p="http://schemas.openxmlformats.org/presentationml/2006/main">
  <p:tag name="AS_UNIQUEID" val="55"/>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2"/>
  <p:tag name="KSO_WM_UNIT_INDEX" val="12"/>
  <p:tag name="KSO_WM_UNIT_LAYERLEVEL" val="1"/>
  <p:tag name="KSO_WM_UNIT_TYPE" val="i"/>
</p:tagLst>
</file>

<file path=ppt/tags/tag80.xml><?xml version="1.0" encoding="utf-8"?>
<p:tagLst xmlns:p="http://schemas.openxmlformats.org/presentationml/2006/main">
  <p:tag name="AS_UNIQUEID" val="13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1.xml><?xml version="1.0" encoding="utf-8"?>
<p:tagLst xmlns:p="http://schemas.openxmlformats.org/presentationml/2006/main">
  <p:tag name="AS_UNIQUEID" val="13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2.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83.xml><?xml version="1.0" encoding="utf-8"?>
<p:tagLst xmlns:p="http://schemas.openxmlformats.org/presentationml/2006/main">
  <p:tag name="AS_UNIQUEID" val="139"/>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10*i*1"/>
  <p:tag name="KSO_WM_UNIT_INDEX" val="1"/>
  <p:tag name="KSO_WM_UNIT_LAYERLEVEL" val="1"/>
  <p:tag name="KSO_WM_UNIT_SUBTYPE" val="h"/>
  <p:tag name="KSO_WM_UNIT_TYPE" val="i"/>
</p:tagLst>
</file>

<file path=ppt/tags/tag84.xml><?xml version="1.0" encoding="utf-8"?>
<p:tagLst xmlns:p="http://schemas.openxmlformats.org/presentationml/2006/main">
  <p:tag name="AS_UNIQUEID" val="140"/>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85.xml><?xml version="1.0" encoding="utf-8"?>
<p:tagLst xmlns:p="http://schemas.openxmlformats.org/presentationml/2006/main">
  <p:tag name="AS_UNIQUEID" val="141"/>
  <p:tag name="KSO_WM_BEAUTIFY_FLAG" val="#wm#"/>
  <p:tag name="KSO_WM_TAG_VERSION" val="1.0"/>
  <p:tag name="KSO_WM_UNIT_COMPATIBLE" val="0"/>
  <p:tag name="KSO_WM_UNIT_DIAGRAM_ISNUMVISUAL" val="0"/>
  <p:tag name="KSO_WM_UNIT_DIAGRAM_ISREFERUNIT" val="0"/>
  <p:tag name="KSO_WM_UNIT_HIGHLIGHT" val="0"/>
  <p:tag name="KSO_WM_UNIT_ID" val="_10*i*12"/>
  <p:tag name="KSO_WM_UNIT_INDEX" val="12"/>
  <p:tag name="KSO_WM_UNIT_LAYERLEVEL" val="1"/>
  <p:tag name="KSO_WM_UNIT_TYPE" val="i"/>
</p:tagLst>
</file>

<file path=ppt/tags/tag86.xml><?xml version="1.0" encoding="utf-8"?>
<p:tagLst xmlns:p="http://schemas.openxmlformats.org/presentationml/2006/main">
  <p:tag name="AS_UNIQUEID" val="142"/>
  <p:tag name="KSO_WM_BEAUTIFY_FLAG" val="#wm#"/>
  <p:tag name="KSO_WM_TAG_VERSION" val="1.0"/>
  <p:tag name="KSO_WM_UNIT_COMPATIBLE" val="0"/>
  <p:tag name="KSO_WM_UNIT_DIAGRAM_ISNUMVISUAL" val="0"/>
  <p:tag name="KSO_WM_UNIT_DIAGRAM_ISREFERUNIT" val="0"/>
  <p:tag name="KSO_WM_UNIT_HIGHLIGHT" val="0"/>
  <p:tag name="KSO_WM_UNIT_ID" val="_10*i*13"/>
  <p:tag name="KSO_WM_UNIT_INDEX" val="13"/>
  <p:tag name="KSO_WM_UNIT_LAYERLEVEL" val="1"/>
  <p:tag name="KSO_WM_UNIT_TYPE" val="i"/>
</p:tagLst>
</file>

<file path=ppt/tags/tag87.xml><?xml version="1.0" encoding="utf-8"?>
<p:tagLst xmlns:p="http://schemas.openxmlformats.org/presentationml/2006/main">
  <p:tag name="AS_UNIQUEID" val="143"/>
  <p:tag name="KSO_WM_BEAUTIFY_FLAG" val="#wm#"/>
  <p:tag name="KSO_WM_TAG_VERSION" val="1.0"/>
  <p:tag name="KSO_WM_UNIT_COMPATIBLE" val="0"/>
  <p:tag name="KSO_WM_UNIT_DIAGRAM_ISNUMVISUAL" val="0"/>
  <p:tag name="KSO_WM_UNIT_DIAGRAM_ISREFERUNIT" val="0"/>
  <p:tag name="KSO_WM_UNIT_HIGHLIGHT" val="0"/>
  <p:tag name="KSO_WM_UNIT_ID" val="_10*i*14"/>
  <p:tag name="KSO_WM_UNIT_INDEX" val="14"/>
  <p:tag name="KSO_WM_UNIT_LAYERLEVEL" val="1"/>
  <p:tag name="KSO_WM_UNIT_TYPE" val="i"/>
</p:tagLst>
</file>

<file path=ppt/tags/tag88.xml><?xml version="1.0" encoding="utf-8"?>
<p:tagLst xmlns:p="http://schemas.openxmlformats.org/presentationml/2006/main">
  <p:tag name="AS_UNIQUEID" val="14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89.xml><?xml version="1.0" encoding="utf-8"?>
<p:tagLst xmlns:p="http://schemas.openxmlformats.org/presentationml/2006/main">
  <p:tag name="AS_UNIQUEID" val="14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xml><?xml version="1.0" encoding="utf-8"?>
<p:tagLst xmlns:p="http://schemas.openxmlformats.org/presentationml/2006/main">
  <p:tag name="AS_UNIQUEID" val="56"/>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3"/>
  <p:tag name="KSO_WM_UNIT_INDEX" val="13"/>
  <p:tag name="KSO_WM_UNIT_LAYERLEVEL" val="1"/>
  <p:tag name="KSO_WM_UNIT_TYPE" val="i"/>
</p:tagLst>
</file>

<file path=ppt/tags/tag90.xml><?xml version="1.0" encoding="utf-8"?>
<p:tagLst xmlns:p="http://schemas.openxmlformats.org/presentationml/2006/main">
  <p:tag name="AS_UNIQUEID" val="146"/>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1.xml><?xml version="1.0" encoding="utf-8"?>
<p:tagLst xmlns:p="http://schemas.openxmlformats.org/presentationml/2006/main">
  <p:tag name="AS_UNIQUEID" val="147"/>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2.xml><?xml version="1.0" encoding="utf-8"?>
<p:tagLst xmlns:p="http://schemas.openxmlformats.org/presentationml/2006/main">
  <p:tag name="AS_UNIQUEID" val="14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3.xml><?xml version="1.0" encoding="utf-8"?>
<p:tagLst xmlns:p="http://schemas.openxmlformats.org/presentationml/2006/main">
  <p:tag name="AS_UNIQUEID" val="15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4.xml><?xml version="1.0" encoding="utf-8"?>
<p:tagLst xmlns:p="http://schemas.openxmlformats.org/presentationml/2006/main">
  <p:tag name="AS_UNIQUEID" val="15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5.xml><?xml version="1.0" encoding="utf-8"?>
<p:tagLst xmlns:p="http://schemas.openxmlformats.org/presentationml/2006/main">
  <p:tag name="AS_UNIQUEID" val="15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6.xml><?xml version="1.0" encoding="utf-8"?>
<p:tagLst xmlns:p="http://schemas.openxmlformats.org/presentationml/2006/main">
  <p:tag name="AS_UNIQUEID" val="153"/>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7.xml><?xml version="1.0" encoding="utf-8"?>
<p:tagLst xmlns:p="http://schemas.openxmlformats.org/presentationml/2006/main">
  <p:tag name="AS_UNIQUEID" val="15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8.xml><?xml version="1.0" encoding="utf-8"?>
<p:tagLst xmlns:p="http://schemas.openxmlformats.org/presentationml/2006/main">
  <p:tag name="AS_UNIQUEID" val="15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9.xml><?xml version="1.0" encoding="utf-8"?>
<p:tagLst xmlns:p="http://schemas.openxmlformats.org/presentationml/2006/main">
  <p:tag name="AS_UNIQUEID" val="15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heme/theme1.xml><?xml version="1.0" encoding="utf-8"?>
<a:theme xmlns:a="http://schemas.openxmlformats.org/drawingml/2006/main" name="1_Office 主题​​">
  <a:themeElements>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themeOverride>
</file>

<file path=ppt/theme/themeOverride2.xml><?xml version="1.0" encoding="utf-8"?>
<a:themeOverride xmlns:a="http://schemas.openxmlformats.org/drawingml/2006/main">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themeOverride>
</file>

<file path=docProps/app.xml><?xml version="1.0" encoding="utf-8"?>
<Properties xmlns="http://schemas.openxmlformats.org/officeDocument/2006/extended-properties" xmlns:vt="http://schemas.openxmlformats.org/officeDocument/2006/docPropsVTypes">
  <TotalTime>0</TotalTime>
  <Words>4108</Words>
  <Application>WPS 演示</Application>
  <PresentationFormat>自定义</PresentationFormat>
  <Paragraphs>483</Paragraphs>
  <Slides>25</Slides>
  <Notes>11</Notes>
  <HiddenSlides>0</HiddenSlides>
  <MMClips>0</MMClips>
  <ScaleCrop>false</ScaleCrop>
  <HeadingPairs>
    <vt:vector size="8" baseType="variant">
      <vt:variant>
        <vt:lpstr>已用的字体</vt:lpstr>
      </vt:variant>
      <vt:variant>
        <vt:i4>36</vt:i4>
      </vt:variant>
      <vt:variant>
        <vt:lpstr>主题</vt:lpstr>
      </vt:variant>
      <vt:variant>
        <vt:i4>3</vt:i4>
      </vt:variant>
      <vt:variant>
        <vt:lpstr>嵌入 OLE 服务器</vt:lpstr>
      </vt:variant>
      <vt:variant>
        <vt:i4>1</vt:i4>
      </vt:variant>
      <vt:variant>
        <vt:lpstr>幻灯片标题</vt:lpstr>
      </vt:variant>
      <vt:variant>
        <vt:i4>25</vt:i4>
      </vt:variant>
    </vt:vector>
  </HeadingPairs>
  <TitlesOfParts>
    <vt:vector size="65" baseType="lpstr">
      <vt:lpstr>Arial</vt:lpstr>
      <vt:lpstr>方正书宋_GBK</vt:lpstr>
      <vt:lpstr>Wingdings</vt:lpstr>
      <vt:lpstr>隶书</vt:lpstr>
      <vt:lpstr>报隶-简</vt:lpstr>
      <vt:lpstr>汉仪尚巍手书W</vt:lpstr>
      <vt:lpstr>苹方-简</vt:lpstr>
      <vt:lpstr>Calibri Light</vt:lpstr>
      <vt:lpstr>Helvetica Neue</vt:lpstr>
      <vt:lpstr>宋体</vt:lpstr>
      <vt:lpstr>汉仪书宋二KW</vt:lpstr>
      <vt:lpstr>微软雅黑</vt:lpstr>
      <vt:lpstr>汉仪旗黑</vt:lpstr>
      <vt:lpstr>黑体</vt:lpstr>
      <vt:lpstr>汉仪中黑KW</vt:lpstr>
      <vt:lpstr>Calibri</vt:lpstr>
      <vt:lpstr>楷体</vt:lpstr>
      <vt:lpstr>黑体</vt:lpstr>
      <vt:lpstr>Songti SC Bold</vt:lpstr>
      <vt:lpstr>方正粗黑宋简体</vt:lpstr>
      <vt:lpstr>冬青黑体简体中文</vt:lpstr>
      <vt:lpstr>Times New Roman</vt:lpstr>
      <vt:lpstr>华文楷体</vt:lpstr>
      <vt:lpstr>思源黑体 CN Normal</vt:lpstr>
      <vt:lpstr>方正宋刻本秀楷简体</vt:lpstr>
      <vt:lpstr>Calibri</vt:lpstr>
      <vt:lpstr>华文细黑</vt:lpstr>
      <vt:lpstr>Neris Thin</vt:lpstr>
      <vt:lpstr>Impact</vt:lpstr>
      <vt:lpstr>仿宋</vt:lpstr>
      <vt:lpstr>方正仿宋_GBK</vt:lpstr>
      <vt:lpstr>Songti SC Regular</vt:lpstr>
      <vt:lpstr>宋体</vt:lpstr>
      <vt:lpstr>Arial Unicode MS</vt:lpstr>
      <vt:lpstr>汉仪楷体KW</vt:lpstr>
      <vt:lpstr>黑体-简</vt:lpstr>
      <vt:lpstr>1_Office 主题​​</vt:lpstr>
      <vt:lpstr>Office 主题</vt:lpstr>
      <vt:lpstr>3_Office 主题​​</vt:lpstr>
      <vt:lpstr>Excel.Sheet.8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nihaoyuanwei</cp:lastModifiedBy>
  <cp:revision>8</cp:revision>
  <cp:lastPrinted>2021-11-28T16:44:04Z</cp:lastPrinted>
  <dcterms:created xsi:type="dcterms:W3CDTF">2021-11-28T16:44:04Z</dcterms:created>
  <dcterms:modified xsi:type="dcterms:W3CDTF">2021-11-28T16:44:04Z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2052-3.7.0.5929</vt:lpwstr>
  </property>
  <property fmtid="{D5CDD505-2E9C-101B-9397-08002B2CF9AE}" pid="7" name="ICV">
    <vt:lpwstr>6DCCDAD407754A7EB19316C665B4F862</vt:lpwstr>
  </property>
</Properties>
</file>